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69" r:id="rId3"/>
    <p:sldId id="343" r:id="rId4"/>
    <p:sldId id="342" r:id="rId5"/>
    <p:sldId id="265" r:id="rId6"/>
    <p:sldId id="270" r:id="rId7"/>
    <p:sldId id="284" r:id="rId8"/>
    <p:sldId id="323" r:id="rId9"/>
    <p:sldId id="282" r:id="rId10"/>
    <p:sldId id="275" r:id="rId11"/>
    <p:sldId id="274" r:id="rId12"/>
    <p:sldId id="276" r:id="rId13"/>
    <p:sldId id="283" r:id="rId14"/>
    <p:sldId id="272" r:id="rId15"/>
    <p:sldId id="299" r:id="rId16"/>
    <p:sldId id="287" r:id="rId17"/>
    <p:sldId id="293" r:id="rId18"/>
    <p:sldId id="294" r:id="rId19"/>
    <p:sldId id="298" r:id="rId20"/>
    <p:sldId id="297" r:id="rId21"/>
    <p:sldId id="295" r:id="rId22"/>
    <p:sldId id="296" r:id="rId23"/>
    <p:sldId id="285" r:id="rId24"/>
    <p:sldId id="301" r:id="rId25"/>
    <p:sldId id="302" r:id="rId26"/>
    <p:sldId id="312" r:id="rId27"/>
    <p:sldId id="313" r:id="rId28"/>
    <p:sldId id="315" r:id="rId29"/>
    <p:sldId id="314" r:id="rId30"/>
    <p:sldId id="321" r:id="rId31"/>
    <p:sldId id="320" r:id="rId32"/>
    <p:sldId id="319" r:id="rId33"/>
    <p:sldId id="316" r:id="rId34"/>
    <p:sldId id="317" r:id="rId35"/>
    <p:sldId id="305" r:id="rId36"/>
    <p:sldId id="306" r:id="rId37"/>
    <p:sldId id="304" r:id="rId38"/>
    <p:sldId id="303" r:id="rId39"/>
    <p:sldId id="308" r:id="rId40"/>
    <p:sldId id="344" r:id="rId41"/>
    <p:sldId id="348" r:id="rId42"/>
    <p:sldId id="345" r:id="rId43"/>
    <p:sldId id="346" r:id="rId44"/>
    <p:sldId id="34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9" autoAdjust="0"/>
    <p:restoredTop sz="94660"/>
  </p:normalViewPr>
  <p:slideViewPr>
    <p:cSldViewPr>
      <p:cViewPr varScale="1">
        <p:scale>
          <a:sx n="87" d="100"/>
          <a:sy n="87" d="100"/>
        </p:scale>
        <p:origin x="-14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86A58-586B-40D9-90F4-E85716441543}" type="doc">
      <dgm:prSet loTypeId="urn:microsoft.com/office/officeart/2008/layout/VerticalCurvedList" loCatId="list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4875F70A-1936-448C-94ED-F3FD082F95E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2800" b="1" dirty="0">
            <a:solidFill>
              <a:srgbClr val="C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C75DF8E-84C3-4AAC-AA73-BE7C0D6555C0}" type="parTrans" cxnId="{ED32863F-CAA1-418E-A946-69678B68CB7E}">
      <dgm:prSet/>
      <dgm:spPr/>
      <dgm:t>
        <a:bodyPr/>
        <a:lstStyle/>
        <a:p>
          <a:endParaRPr lang="ru-RU"/>
        </a:p>
      </dgm:t>
    </dgm:pt>
    <dgm:pt modelId="{D42352C5-A650-4930-B39A-4C88433C5D00}" type="sibTrans" cxnId="{ED32863F-CAA1-418E-A946-69678B68CB7E}">
      <dgm:prSet/>
      <dgm:spPr/>
      <dgm:t>
        <a:bodyPr/>
        <a:lstStyle/>
        <a:p>
          <a:endParaRPr lang="ru-RU"/>
        </a:p>
      </dgm:t>
    </dgm:pt>
    <dgm:pt modelId="{9EC02E67-8C25-421B-A2CE-4CC54FC7FFF4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b="1" dirty="0">
            <a:solidFill>
              <a:srgbClr val="C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7272908-7506-48D3-9C81-BEB001FFB723}" type="parTrans" cxnId="{937A0C95-2350-403A-B17B-0A5EFF34A59C}">
      <dgm:prSet/>
      <dgm:spPr/>
      <dgm:t>
        <a:bodyPr/>
        <a:lstStyle/>
        <a:p>
          <a:endParaRPr lang="ru-RU"/>
        </a:p>
      </dgm:t>
    </dgm:pt>
    <dgm:pt modelId="{2FEEEABC-D607-46B4-BA99-12F8BA5EFF78}" type="sibTrans" cxnId="{937A0C95-2350-403A-B17B-0A5EFF34A59C}">
      <dgm:prSet custLinFactNeighborX="-156" custLinFactNeighborY="-843"/>
      <dgm:spPr/>
      <dgm:t>
        <a:bodyPr/>
        <a:lstStyle/>
        <a:p>
          <a:endParaRPr lang="ru-RU"/>
        </a:p>
      </dgm:t>
    </dgm:pt>
    <dgm:pt modelId="{AF3D4BD0-A0AF-4C2D-AAFA-FC85C546A9D0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b="1" dirty="0">
            <a:solidFill>
              <a:srgbClr val="C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BF84BFE-F072-4B64-AE4B-E9FFBA67B882}" type="parTrans" cxnId="{03A42F19-75AB-4DF5-BB51-91ABE385DF08}">
      <dgm:prSet/>
      <dgm:spPr/>
      <dgm:t>
        <a:bodyPr/>
        <a:lstStyle/>
        <a:p>
          <a:endParaRPr lang="ru-RU"/>
        </a:p>
      </dgm:t>
    </dgm:pt>
    <dgm:pt modelId="{DEA500D5-04AC-4B6F-B645-6DCE2363B02F}" type="sibTrans" cxnId="{03A42F19-75AB-4DF5-BB51-91ABE385DF08}">
      <dgm:prSet custLinFactNeighborX="-156" custLinFactNeighborY="-843"/>
      <dgm:spPr/>
      <dgm:t>
        <a:bodyPr/>
        <a:lstStyle/>
        <a:p>
          <a:endParaRPr lang="ru-RU"/>
        </a:p>
      </dgm:t>
    </dgm:pt>
    <dgm:pt modelId="{BA3EC7E5-03F7-4776-8A43-2CD41F49A282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b="1" dirty="0">
            <a:solidFill>
              <a:srgbClr val="C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E98C3BD-603B-44E7-8FD0-BA0FE58BBFFE}" type="parTrans" cxnId="{0BF12ADC-C5B6-41C5-A39A-2B9721D08421}">
      <dgm:prSet/>
      <dgm:spPr/>
      <dgm:t>
        <a:bodyPr/>
        <a:lstStyle/>
        <a:p>
          <a:endParaRPr lang="ru-RU"/>
        </a:p>
      </dgm:t>
    </dgm:pt>
    <dgm:pt modelId="{20012969-AA8B-4B32-945D-EC68C25CFB75}" type="sibTrans" cxnId="{0BF12ADC-C5B6-41C5-A39A-2B9721D08421}">
      <dgm:prSet/>
      <dgm:spPr/>
      <dgm:t>
        <a:bodyPr/>
        <a:lstStyle/>
        <a:p>
          <a:endParaRPr lang="ru-RU"/>
        </a:p>
      </dgm:t>
    </dgm:pt>
    <dgm:pt modelId="{6E809A96-34D2-42E4-9B51-FFB9A6EE02D3}" type="pres">
      <dgm:prSet presAssocID="{59A86A58-586B-40D9-90F4-E857164415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1D39EEB-7B1E-4FAF-94DF-65091455CF74}" type="pres">
      <dgm:prSet presAssocID="{59A86A58-586B-40D9-90F4-E85716441543}" presName="Name1" presStyleCnt="0"/>
      <dgm:spPr/>
    </dgm:pt>
    <dgm:pt modelId="{05A04E4E-9B11-4973-BCB3-9686B269EF0D}" type="pres">
      <dgm:prSet presAssocID="{59A86A58-586B-40D9-90F4-E85716441543}" presName="cycle" presStyleCnt="0"/>
      <dgm:spPr/>
    </dgm:pt>
    <dgm:pt modelId="{78E7FCDA-173D-4FE8-AA8D-DCABA30D2F48}" type="pres">
      <dgm:prSet presAssocID="{59A86A58-586B-40D9-90F4-E85716441543}" presName="srcNode" presStyleLbl="node1" presStyleIdx="0" presStyleCnt="4"/>
      <dgm:spPr/>
    </dgm:pt>
    <dgm:pt modelId="{DF732CEE-A999-4DCE-A0A4-1E7ACBAF711F}" type="pres">
      <dgm:prSet presAssocID="{59A86A58-586B-40D9-90F4-E85716441543}" presName="conn" presStyleLbl="parChTrans1D2" presStyleIdx="0" presStyleCnt="1" custLinFactNeighborX="965" custLinFactNeighborY="-843"/>
      <dgm:spPr/>
      <dgm:t>
        <a:bodyPr/>
        <a:lstStyle/>
        <a:p>
          <a:endParaRPr lang="ru-RU"/>
        </a:p>
      </dgm:t>
    </dgm:pt>
    <dgm:pt modelId="{247F553A-3B9A-4B96-954C-66E6A3232D2F}" type="pres">
      <dgm:prSet presAssocID="{59A86A58-586B-40D9-90F4-E85716441543}" presName="extraNode" presStyleLbl="node1" presStyleIdx="0" presStyleCnt="4"/>
      <dgm:spPr/>
    </dgm:pt>
    <dgm:pt modelId="{0FEA27B4-E0FA-4D04-BCF4-A3526F4F8885}" type="pres">
      <dgm:prSet presAssocID="{59A86A58-586B-40D9-90F4-E85716441543}" presName="dstNode" presStyleLbl="node1" presStyleIdx="0" presStyleCnt="4"/>
      <dgm:spPr/>
    </dgm:pt>
    <dgm:pt modelId="{19512A0F-6F8E-41C0-AE0C-9AD2AA8805DB}" type="pres">
      <dgm:prSet presAssocID="{4875F70A-1936-448C-94ED-F3FD082F95EB}" presName="text_1" presStyleLbl="node1" presStyleIdx="0" presStyleCnt="4" custScaleY="87259" custLinFactNeighborX="381" custLinFactNeighborY="1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3B7B8-8AEB-4431-9922-131586F95B8D}" type="pres">
      <dgm:prSet presAssocID="{4875F70A-1936-448C-94ED-F3FD082F95EB}" presName="accent_1" presStyleCnt="0"/>
      <dgm:spPr/>
    </dgm:pt>
    <dgm:pt modelId="{EE71111E-BB43-4C34-87C4-0DBACFF6470D}" type="pres">
      <dgm:prSet presAssocID="{4875F70A-1936-448C-94ED-F3FD082F95EB}" presName="accentRepeatNode" presStyleLbl="solidFgAcc1" presStyleIdx="0" presStyleCnt="4" custScaleX="90909" custScaleY="90909" custLinFactNeighborX="-1771" custLinFactNeighborY="604"/>
      <dgm:spPr>
        <a:solidFill>
          <a:schemeClr val="accent2">
            <a:lumMod val="40000"/>
            <a:lumOff val="60000"/>
          </a:schemeClr>
        </a:solidFill>
      </dgm:spPr>
    </dgm:pt>
    <dgm:pt modelId="{9D484834-372E-4807-98C1-B4AA0E1B500F}" type="pres">
      <dgm:prSet presAssocID="{9EC02E67-8C25-421B-A2CE-4CC54FC7FFF4}" presName="text_2" presStyleLbl="node1" presStyleIdx="1" presStyleCnt="4" custScaleX="102347" custScaleY="87259" custLinFactNeighborX="-847" custLinFactNeighborY="-5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06A36-D9A4-45AA-B9DF-AC5A7206D982}" type="pres">
      <dgm:prSet presAssocID="{9EC02E67-8C25-421B-A2CE-4CC54FC7FFF4}" presName="accent_2" presStyleCnt="0"/>
      <dgm:spPr/>
    </dgm:pt>
    <dgm:pt modelId="{09B93199-C651-48D6-BF44-1E8DFEA1B5BD}" type="pres">
      <dgm:prSet presAssocID="{9EC02E67-8C25-421B-A2CE-4CC54FC7FFF4}" presName="accentRepeatNode" presStyleLbl="solidFgAcc1" presStyleIdx="1" presStyleCnt="4" custScaleX="90909" custScaleY="90909"/>
      <dgm:spPr>
        <a:solidFill>
          <a:schemeClr val="accent2">
            <a:lumMod val="40000"/>
            <a:lumOff val="60000"/>
          </a:schemeClr>
        </a:solidFill>
      </dgm:spPr>
    </dgm:pt>
    <dgm:pt modelId="{8DECD2FD-C55A-4F2C-9763-79E67E71E312}" type="pres">
      <dgm:prSet presAssocID="{AF3D4BD0-A0AF-4C2D-AAFA-FC85C546A9D0}" presName="text_3" presStyleLbl="node1" presStyleIdx="2" presStyleCnt="4" custScaleX="101137" custScaleY="87259" custLinFactNeighborX="-34" custLinFactNeighborY="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D7C82-468F-4F51-AFD7-827B6ED51156}" type="pres">
      <dgm:prSet presAssocID="{AF3D4BD0-A0AF-4C2D-AAFA-FC85C546A9D0}" presName="accent_3" presStyleCnt="0"/>
      <dgm:spPr/>
    </dgm:pt>
    <dgm:pt modelId="{A70359D2-26F9-41FE-8468-6BFBF364E160}" type="pres">
      <dgm:prSet presAssocID="{AF3D4BD0-A0AF-4C2D-AAFA-FC85C546A9D0}" presName="accentRepeatNode" presStyleLbl="solidFgAcc1" presStyleIdx="2" presStyleCnt="4" custScaleX="90909" custScaleY="90909"/>
      <dgm:spPr>
        <a:solidFill>
          <a:schemeClr val="accent2">
            <a:lumMod val="40000"/>
            <a:lumOff val="60000"/>
          </a:schemeClr>
        </a:solidFill>
      </dgm:spPr>
    </dgm:pt>
    <dgm:pt modelId="{9DDAB0AB-C8E0-4C71-B9A9-224CDD9A1EB4}" type="pres">
      <dgm:prSet presAssocID="{BA3EC7E5-03F7-4776-8A43-2CD41F49A282}" presName="text_4" presStyleLbl="node1" presStyleIdx="3" presStyleCnt="4" custScaleX="100828" custScaleY="84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78A54-B97A-41EF-94F6-83B1E8463F94}" type="pres">
      <dgm:prSet presAssocID="{BA3EC7E5-03F7-4776-8A43-2CD41F49A282}" presName="accent_4" presStyleCnt="0"/>
      <dgm:spPr/>
    </dgm:pt>
    <dgm:pt modelId="{F29C68D9-6A82-4FD3-81D3-54A45A631919}" type="pres">
      <dgm:prSet presAssocID="{BA3EC7E5-03F7-4776-8A43-2CD41F49A282}" presName="accentRepeatNode" presStyleLbl="solidFgAcc1" presStyleIdx="3" presStyleCnt="4" custScaleX="90909" custScaleY="90909"/>
      <dgm:spPr>
        <a:solidFill>
          <a:schemeClr val="accent2">
            <a:lumMod val="40000"/>
            <a:lumOff val="60000"/>
          </a:schemeClr>
        </a:solidFill>
      </dgm:spPr>
    </dgm:pt>
  </dgm:ptLst>
  <dgm:cxnLst>
    <dgm:cxn modelId="{03A42F19-75AB-4DF5-BB51-91ABE385DF08}" srcId="{59A86A58-586B-40D9-90F4-E85716441543}" destId="{AF3D4BD0-A0AF-4C2D-AAFA-FC85C546A9D0}" srcOrd="2" destOrd="0" parTransId="{9BF84BFE-F072-4B64-AE4B-E9FFBA67B882}" sibTransId="{DEA500D5-04AC-4B6F-B645-6DCE2363B02F}"/>
    <dgm:cxn modelId="{075D4932-4A87-4BC7-B2CE-0D97CA2A67EF}" type="presOf" srcId="{59A86A58-586B-40D9-90F4-E85716441543}" destId="{6E809A96-34D2-42E4-9B51-FFB9A6EE02D3}" srcOrd="0" destOrd="0" presId="urn:microsoft.com/office/officeart/2008/layout/VerticalCurvedList"/>
    <dgm:cxn modelId="{1866F74E-A895-4375-93D1-D271E446C190}" type="presOf" srcId="{AF3D4BD0-A0AF-4C2D-AAFA-FC85C546A9D0}" destId="{8DECD2FD-C55A-4F2C-9763-79E67E71E312}" srcOrd="0" destOrd="0" presId="urn:microsoft.com/office/officeart/2008/layout/VerticalCurvedList"/>
    <dgm:cxn modelId="{29C7F654-6F00-412B-AE99-D88FE71219A5}" type="presOf" srcId="{BA3EC7E5-03F7-4776-8A43-2CD41F49A282}" destId="{9DDAB0AB-C8E0-4C71-B9A9-224CDD9A1EB4}" srcOrd="0" destOrd="0" presId="urn:microsoft.com/office/officeart/2008/layout/VerticalCurvedList"/>
    <dgm:cxn modelId="{BCFE208E-2E41-440B-94FF-CB7C6EEC831D}" type="presOf" srcId="{9EC02E67-8C25-421B-A2CE-4CC54FC7FFF4}" destId="{9D484834-372E-4807-98C1-B4AA0E1B500F}" srcOrd="0" destOrd="0" presId="urn:microsoft.com/office/officeart/2008/layout/VerticalCurvedList"/>
    <dgm:cxn modelId="{0BF12ADC-C5B6-41C5-A39A-2B9721D08421}" srcId="{59A86A58-586B-40D9-90F4-E85716441543}" destId="{BA3EC7E5-03F7-4776-8A43-2CD41F49A282}" srcOrd="3" destOrd="0" parTransId="{9E98C3BD-603B-44E7-8FD0-BA0FE58BBFFE}" sibTransId="{20012969-AA8B-4B32-945D-EC68C25CFB75}"/>
    <dgm:cxn modelId="{A36F1B53-7C07-49B5-8715-52659BE69D13}" type="presOf" srcId="{4875F70A-1936-448C-94ED-F3FD082F95EB}" destId="{19512A0F-6F8E-41C0-AE0C-9AD2AA8805DB}" srcOrd="0" destOrd="0" presId="urn:microsoft.com/office/officeart/2008/layout/VerticalCurvedList"/>
    <dgm:cxn modelId="{ED32863F-CAA1-418E-A946-69678B68CB7E}" srcId="{59A86A58-586B-40D9-90F4-E85716441543}" destId="{4875F70A-1936-448C-94ED-F3FD082F95EB}" srcOrd="0" destOrd="0" parTransId="{4C75DF8E-84C3-4AAC-AA73-BE7C0D6555C0}" sibTransId="{D42352C5-A650-4930-B39A-4C88433C5D00}"/>
    <dgm:cxn modelId="{937A0C95-2350-403A-B17B-0A5EFF34A59C}" srcId="{59A86A58-586B-40D9-90F4-E85716441543}" destId="{9EC02E67-8C25-421B-A2CE-4CC54FC7FFF4}" srcOrd="1" destOrd="0" parTransId="{77272908-7506-48D3-9C81-BEB001FFB723}" sibTransId="{2FEEEABC-D607-46B4-BA99-12F8BA5EFF78}"/>
    <dgm:cxn modelId="{343B6EB7-65DA-474C-970A-DC33599020D7}" type="presOf" srcId="{D42352C5-A650-4930-B39A-4C88433C5D00}" destId="{DF732CEE-A999-4DCE-A0A4-1E7ACBAF711F}" srcOrd="0" destOrd="0" presId="urn:microsoft.com/office/officeart/2008/layout/VerticalCurvedList"/>
    <dgm:cxn modelId="{8DEED496-4E30-429C-92C4-BDA2B0CF11B3}" type="presParOf" srcId="{6E809A96-34D2-42E4-9B51-FFB9A6EE02D3}" destId="{A1D39EEB-7B1E-4FAF-94DF-65091455CF74}" srcOrd="0" destOrd="0" presId="urn:microsoft.com/office/officeart/2008/layout/VerticalCurvedList"/>
    <dgm:cxn modelId="{BC36AEA9-FE16-4499-AE1F-9C14D074424C}" type="presParOf" srcId="{A1D39EEB-7B1E-4FAF-94DF-65091455CF74}" destId="{05A04E4E-9B11-4973-BCB3-9686B269EF0D}" srcOrd="0" destOrd="0" presId="urn:microsoft.com/office/officeart/2008/layout/VerticalCurvedList"/>
    <dgm:cxn modelId="{D4918DD8-D5CD-45A9-92E0-59F0319B898C}" type="presParOf" srcId="{05A04E4E-9B11-4973-BCB3-9686B269EF0D}" destId="{78E7FCDA-173D-4FE8-AA8D-DCABA30D2F48}" srcOrd="0" destOrd="0" presId="urn:microsoft.com/office/officeart/2008/layout/VerticalCurvedList"/>
    <dgm:cxn modelId="{B9A6E319-5EC0-4612-8CD7-94155272D52A}" type="presParOf" srcId="{05A04E4E-9B11-4973-BCB3-9686B269EF0D}" destId="{DF732CEE-A999-4DCE-A0A4-1E7ACBAF711F}" srcOrd="1" destOrd="0" presId="urn:microsoft.com/office/officeart/2008/layout/VerticalCurvedList"/>
    <dgm:cxn modelId="{937F73B0-A9D4-4F0B-843A-35AD6948FE37}" type="presParOf" srcId="{05A04E4E-9B11-4973-BCB3-9686B269EF0D}" destId="{247F553A-3B9A-4B96-954C-66E6A3232D2F}" srcOrd="2" destOrd="0" presId="urn:microsoft.com/office/officeart/2008/layout/VerticalCurvedList"/>
    <dgm:cxn modelId="{FFC94D22-15C6-42B5-BBDD-BCC83879798B}" type="presParOf" srcId="{05A04E4E-9B11-4973-BCB3-9686B269EF0D}" destId="{0FEA27B4-E0FA-4D04-BCF4-A3526F4F8885}" srcOrd="3" destOrd="0" presId="urn:microsoft.com/office/officeart/2008/layout/VerticalCurvedList"/>
    <dgm:cxn modelId="{2C86FE69-0E6A-4945-A395-7599A98428BE}" type="presParOf" srcId="{A1D39EEB-7B1E-4FAF-94DF-65091455CF74}" destId="{19512A0F-6F8E-41C0-AE0C-9AD2AA8805DB}" srcOrd="1" destOrd="0" presId="urn:microsoft.com/office/officeart/2008/layout/VerticalCurvedList"/>
    <dgm:cxn modelId="{82F33F4E-C2FB-4DAB-8F6D-A0C6C459CBA3}" type="presParOf" srcId="{A1D39EEB-7B1E-4FAF-94DF-65091455CF74}" destId="{1DD3B7B8-8AEB-4431-9922-131586F95B8D}" srcOrd="2" destOrd="0" presId="urn:microsoft.com/office/officeart/2008/layout/VerticalCurvedList"/>
    <dgm:cxn modelId="{5A27D558-B30D-441C-BB32-3FC05D53417F}" type="presParOf" srcId="{1DD3B7B8-8AEB-4431-9922-131586F95B8D}" destId="{EE71111E-BB43-4C34-87C4-0DBACFF6470D}" srcOrd="0" destOrd="0" presId="urn:microsoft.com/office/officeart/2008/layout/VerticalCurvedList"/>
    <dgm:cxn modelId="{9824D5AD-B9E7-4723-BD01-BCDC3CDFCFF5}" type="presParOf" srcId="{A1D39EEB-7B1E-4FAF-94DF-65091455CF74}" destId="{9D484834-372E-4807-98C1-B4AA0E1B500F}" srcOrd="3" destOrd="0" presId="urn:microsoft.com/office/officeart/2008/layout/VerticalCurvedList"/>
    <dgm:cxn modelId="{BCDC9A82-ACCE-432B-AA65-54EE7044B2EC}" type="presParOf" srcId="{A1D39EEB-7B1E-4FAF-94DF-65091455CF74}" destId="{58606A36-D9A4-45AA-B9DF-AC5A7206D982}" srcOrd="4" destOrd="0" presId="urn:microsoft.com/office/officeart/2008/layout/VerticalCurvedList"/>
    <dgm:cxn modelId="{E11650E3-B6FD-49D6-9D20-82F3341D4594}" type="presParOf" srcId="{58606A36-D9A4-45AA-B9DF-AC5A7206D982}" destId="{09B93199-C651-48D6-BF44-1E8DFEA1B5BD}" srcOrd="0" destOrd="0" presId="urn:microsoft.com/office/officeart/2008/layout/VerticalCurvedList"/>
    <dgm:cxn modelId="{F8F61FCC-863A-4319-BD32-44525D47F9AF}" type="presParOf" srcId="{A1D39EEB-7B1E-4FAF-94DF-65091455CF74}" destId="{8DECD2FD-C55A-4F2C-9763-79E67E71E312}" srcOrd="5" destOrd="0" presId="urn:microsoft.com/office/officeart/2008/layout/VerticalCurvedList"/>
    <dgm:cxn modelId="{2D82E42C-CBB6-4122-9AAA-5E960ABED71C}" type="presParOf" srcId="{A1D39EEB-7B1E-4FAF-94DF-65091455CF74}" destId="{584D7C82-468F-4F51-AFD7-827B6ED51156}" srcOrd="6" destOrd="0" presId="urn:microsoft.com/office/officeart/2008/layout/VerticalCurvedList"/>
    <dgm:cxn modelId="{08E66075-DBBB-420A-A9D2-A782943CA208}" type="presParOf" srcId="{584D7C82-468F-4F51-AFD7-827B6ED51156}" destId="{A70359D2-26F9-41FE-8468-6BFBF364E160}" srcOrd="0" destOrd="0" presId="urn:microsoft.com/office/officeart/2008/layout/VerticalCurvedList"/>
    <dgm:cxn modelId="{3D8E2FF4-2E1D-46B3-8FC9-3BA8A9161EB6}" type="presParOf" srcId="{A1D39EEB-7B1E-4FAF-94DF-65091455CF74}" destId="{9DDAB0AB-C8E0-4C71-B9A9-224CDD9A1EB4}" srcOrd="7" destOrd="0" presId="urn:microsoft.com/office/officeart/2008/layout/VerticalCurvedList"/>
    <dgm:cxn modelId="{528A0A95-4E9D-479D-86BA-E569E123F867}" type="presParOf" srcId="{A1D39EEB-7B1E-4FAF-94DF-65091455CF74}" destId="{02878A54-B97A-41EF-94F6-83B1E8463F94}" srcOrd="8" destOrd="0" presId="urn:microsoft.com/office/officeart/2008/layout/VerticalCurvedList"/>
    <dgm:cxn modelId="{E1D3CB91-F368-486F-A51D-EB7BB4928205}" type="presParOf" srcId="{02878A54-B97A-41EF-94F6-83B1E8463F94}" destId="{F29C68D9-6A82-4FD3-81D3-54A45A63191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8C7208-BCC3-46DE-BE59-09347C45D153}" type="doc">
      <dgm:prSet loTypeId="urn:microsoft.com/office/officeart/2005/8/layout/hierarchy1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09BE0A28-E852-4ACB-BED5-F104AF8EFB3E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2">
                  <a:lumMod val="75000"/>
                </a:schemeClr>
              </a:solidFill>
            </a:rPr>
            <a:t>увертюра</a:t>
          </a:r>
        </a:p>
      </dgm:t>
    </dgm:pt>
    <dgm:pt modelId="{32F35BDE-03EB-4CED-AB26-DC659F584F7C}" type="parTrans" cxnId="{5BD0DCC0-B627-464D-9B2B-5FB6E48A09B7}">
      <dgm:prSet/>
      <dgm:spPr/>
      <dgm:t>
        <a:bodyPr/>
        <a:lstStyle/>
        <a:p>
          <a:endParaRPr lang="ru-RU"/>
        </a:p>
      </dgm:t>
    </dgm:pt>
    <dgm:pt modelId="{1EEB49B6-FB21-4D25-B1C7-4FC2C8B358A7}" type="sibTrans" cxnId="{5BD0DCC0-B627-464D-9B2B-5FB6E48A09B7}">
      <dgm:prSet/>
      <dgm:spPr/>
      <dgm:t>
        <a:bodyPr/>
        <a:lstStyle/>
        <a:p>
          <a:endParaRPr lang="ru-RU"/>
        </a:p>
      </dgm:t>
    </dgm:pt>
    <dgm:pt modelId="{065BEE02-3539-4AF7-8C05-8990FD206344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2">
                  <a:lumMod val="75000"/>
                </a:schemeClr>
              </a:solidFill>
            </a:rPr>
            <a:t>экспозиция</a:t>
          </a:r>
        </a:p>
      </dgm:t>
    </dgm:pt>
    <dgm:pt modelId="{F02EB755-B181-4AA9-9494-F413121561AC}" type="parTrans" cxnId="{1A47CB19-E050-4984-AFFD-26F6BCFFB063}">
      <dgm:prSet/>
      <dgm:spPr/>
      <dgm:t>
        <a:bodyPr/>
        <a:lstStyle/>
        <a:p>
          <a:endParaRPr lang="ru-RU"/>
        </a:p>
      </dgm:t>
    </dgm:pt>
    <dgm:pt modelId="{51DC5AB8-CE6F-4AC6-9529-29608DC2DB43}" type="sibTrans" cxnId="{1A47CB19-E050-4984-AFFD-26F6BCFFB063}">
      <dgm:prSet/>
      <dgm:spPr/>
      <dgm:t>
        <a:bodyPr/>
        <a:lstStyle/>
        <a:p>
          <a:endParaRPr lang="ru-RU"/>
        </a:p>
      </dgm:t>
    </dgm:pt>
    <dgm:pt modelId="{818DDDE8-9263-4D26-9367-4A27664F4818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2">
                  <a:lumMod val="75000"/>
                </a:schemeClr>
              </a:solidFill>
            </a:rPr>
            <a:t>разработка</a:t>
          </a:r>
        </a:p>
      </dgm:t>
    </dgm:pt>
    <dgm:pt modelId="{663D7BEC-2357-4213-B739-DB349CAAFCFC}" type="parTrans" cxnId="{85702488-351E-4B7F-BE97-A0DF5265080E}">
      <dgm:prSet/>
      <dgm:spPr/>
      <dgm:t>
        <a:bodyPr/>
        <a:lstStyle/>
        <a:p>
          <a:endParaRPr lang="ru-RU"/>
        </a:p>
      </dgm:t>
    </dgm:pt>
    <dgm:pt modelId="{4A6EA7F0-42E0-4286-829A-8FD9D3D2747F}" type="sibTrans" cxnId="{85702488-351E-4B7F-BE97-A0DF5265080E}">
      <dgm:prSet/>
      <dgm:spPr/>
      <dgm:t>
        <a:bodyPr/>
        <a:lstStyle/>
        <a:p>
          <a:endParaRPr lang="ru-RU"/>
        </a:p>
      </dgm:t>
    </dgm:pt>
    <dgm:pt modelId="{C624DCCE-969A-4FBA-90B0-D13C8918D764}">
      <dgm:prSet custT="1"/>
      <dgm:spPr/>
      <dgm:t>
        <a:bodyPr/>
        <a:lstStyle/>
        <a:p>
          <a:r>
            <a:rPr lang="ru-RU" sz="2400" b="1" dirty="0">
              <a:solidFill>
                <a:schemeClr val="accent2">
                  <a:lumMod val="75000"/>
                </a:schemeClr>
              </a:solidFill>
            </a:rPr>
            <a:t>реприза</a:t>
          </a:r>
        </a:p>
      </dgm:t>
    </dgm:pt>
    <dgm:pt modelId="{5B33B023-95FE-4696-A78F-F1FC1D82009B}" type="parTrans" cxnId="{951A3C88-019F-43F4-877A-E1CF8A90A0A7}">
      <dgm:prSet/>
      <dgm:spPr/>
      <dgm:t>
        <a:bodyPr/>
        <a:lstStyle/>
        <a:p>
          <a:endParaRPr lang="ru-RU"/>
        </a:p>
      </dgm:t>
    </dgm:pt>
    <dgm:pt modelId="{04368E03-8BDE-4510-96A9-9C79C7B17899}" type="sibTrans" cxnId="{951A3C88-019F-43F4-877A-E1CF8A90A0A7}">
      <dgm:prSet/>
      <dgm:spPr/>
      <dgm:t>
        <a:bodyPr/>
        <a:lstStyle/>
        <a:p>
          <a:endParaRPr lang="ru-RU"/>
        </a:p>
      </dgm:t>
    </dgm:pt>
    <dgm:pt modelId="{37AA8654-DC39-48F5-AA98-33DD8032FCDB}">
      <dgm:prSet custT="1"/>
      <dgm:spPr/>
      <dgm:t>
        <a:bodyPr/>
        <a:lstStyle/>
        <a:p>
          <a:r>
            <a:rPr lang="ru-RU" sz="2400" b="1" dirty="0">
              <a:solidFill>
                <a:schemeClr val="accent2">
                  <a:lumMod val="75000"/>
                </a:schemeClr>
              </a:solidFill>
            </a:rPr>
            <a:t>кода</a:t>
          </a:r>
        </a:p>
      </dgm:t>
    </dgm:pt>
    <dgm:pt modelId="{B14A1E5E-8C3E-482F-859A-AB12703332A8}" type="parTrans" cxnId="{59D5C2B6-D309-425C-B111-75F6C01F9D82}">
      <dgm:prSet/>
      <dgm:spPr/>
      <dgm:t>
        <a:bodyPr/>
        <a:lstStyle/>
        <a:p>
          <a:endParaRPr lang="ru-RU"/>
        </a:p>
      </dgm:t>
    </dgm:pt>
    <dgm:pt modelId="{65FEA2CC-2D6A-4F5F-A9F2-9F8A1A018F56}" type="sibTrans" cxnId="{59D5C2B6-D309-425C-B111-75F6C01F9D82}">
      <dgm:prSet/>
      <dgm:spPr/>
      <dgm:t>
        <a:bodyPr/>
        <a:lstStyle/>
        <a:p>
          <a:endParaRPr lang="ru-RU"/>
        </a:p>
      </dgm:t>
    </dgm:pt>
    <dgm:pt modelId="{F77C1BD0-C9C9-4207-B861-16D92256C809}" type="pres">
      <dgm:prSet presAssocID="{DE8C7208-BCC3-46DE-BE59-09347C45D1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6789B6-EA4D-4C96-BCE6-8467F3508DCA}" type="pres">
      <dgm:prSet presAssocID="{09BE0A28-E852-4ACB-BED5-F104AF8EFB3E}" presName="hierRoot1" presStyleCnt="0"/>
      <dgm:spPr/>
    </dgm:pt>
    <dgm:pt modelId="{8FBFD8E0-8089-46E9-82B5-37C789964D70}" type="pres">
      <dgm:prSet presAssocID="{09BE0A28-E852-4ACB-BED5-F104AF8EFB3E}" presName="composite" presStyleCnt="0"/>
      <dgm:spPr/>
    </dgm:pt>
    <dgm:pt modelId="{053AAF42-732E-4E02-9A88-4EFE75659E22}" type="pres">
      <dgm:prSet presAssocID="{09BE0A28-E852-4ACB-BED5-F104AF8EFB3E}" presName="background" presStyleLbl="node0" presStyleIdx="0" presStyleCnt="1"/>
      <dgm:spPr/>
    </dgm:pt>
    <dgm:pt modelId="{1B099AF0-94C1-4946-8AFC-F10917B2A810}" type="pres">
      <dgm:prSet presAssocID="{09BE0A28-E852-4ACB-BED5-F104AF8EFB3E}" presName="text" presStyleLbl="fgAcc0" presStyleIdx="0" presStyleCnt="1" custScaleY="72714" custLinFactNeighborX="-218" custLinFactNeighborY="-17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1F1D78-385F-4775-BB8A-73191AA5CAAD}" type="pres">
      <dgm:prSet presAssocID="{09BE0A28-E852-4ACB-BED5-F104AF8EFB3E}" presName="hierChild2" presStyleCnt="0"/>
      <dgm:spPr/>
    </dgm:pt>
    <dgm:pt modelId="{C52ADFC7-2C9B-447C-80C4-F30EA9A31D4A}" type="pres">
      <dgm:prSet presAssocID="{F02EB755-B181-4AA9-9494-F413121561AC}" presName="Name10" presStyleLbl="parChTrans1D2" presStyleIdx="0" presStyleCnt="4"/>
      <dgm:spPr/>
      <dgm:t>
        <a:bodyPr/>
        <a:lstStyle/>
        <a:p>
          <a:endParaRPr lang="ru-RU"/>
        </a:p>
      </dgm:t>
    </dgm:pt>
    <dgm:pt modelId="{C54DF5DC-66E2-4E43-B953-C5B15F7D043D}" type="pres">
      <dgm:prSet presAssocID="{065BEE02-3539-4AF7-8C05-8990FD206344}" presName="hierRoot2" presStyleCnt="0"/>
      <dgm:spPr/>
    </dgm:pt>
    <dgm:pt modelId="{C594884D-8BD3-441B-A750-4398D4C3C973}" type="pres">
      <dgm:prSet presAssocID="{065BEE02-3539-4AF7-8C05-8990FD206344}" presName="composite2" presStyleCnt="0"/>
      <dgm:spPr/>
    </dgm:pt>
    <dgm:pt modelId="{B6B268FE-ED2A-4159-8487-63017F904623}" type="pres">
      <dgm:prSet presAssocID="{065BEE02-3539-4AF7-8C05-8990FD206344}" presName="background2" presStyleLbl="node2" presStyleIdx="0" presStyleCnt="4"/>
      <dgm:spPr/>
    </dgm:pt>
    <dgm:pt modelId="{51A189E7-6AA4-4786-B555-81DEF74C6E1F}" type="pres">
      <dgm:prSet presAssocID="{065BEE02-3539-4AF7-8C05-8990FD206344}" presName="text2" presStyleLbl="fgAcc2" presStyleIdx="0" presStyleCnt="4" custScaleY="749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26F0A6-1299-458E-8271-E130F67B58E0}" type="pres">
      <dgm:prSet presAssocID="{065BEE02-3539-4AF7-8C05-8990FD206344}" presName="hierChild3" presStyleCnt="0"/>
      <dgm:spPr/>
    </dgm:pt>
    <dgm:pt modelId="{53F7C8F1-B861-472E-91EB-5235DB367EAF}" type="pres">
      <dgm:prSet presAssocID="{663D7BEC-2357-4213-B739-DB349CAAFCFC}" presName="Name10" presStyleLbl="parChTrans1D2" presStyleIdx="1" presStyleCnt="4"/>
      <dgm:spPr/>
      <dgm:t>
        <a:bodyPr/>
        <a:lstStyle/>
        <a:p>
          <a:endParaRPr lang="ru-RU"/>
        </a:p>
      </dgm:t>
    </dgm:pt>
    <dgm:pt modelId="{5A9F67AF-209B-4BC6-99BC-758C85D092A6}" type="pres">
      <dgm:prSet presAssocID="{818DDDE8-9263-4D26-9367-4A27664F4818}" presName="hierRoot2" presStyleCnt="0"/>
      <dgm:spPr/>
    </dgm:pt>
    <dgm:pt modelId="{013E55EF-4DB9-4B42-B6C9-64389E132B73}" type="pres">
      <dgm:prSet presAssocID="{818DDDE8-9263-4D26-9367-4A27664F4818}" presName="composite2" presStyleCnt="0"/>
      <dgm:spPr/>
    </dgm:pt>
    <dgm:pt modelId="{60D47732-CD56-4690-8BF7-4131D2901A13}" type="pres">
      <dgm:prSet presAssocID="{818DDDE8-9263-4D26-9367-4A27664F4818}" presName="background2" presStyleLbl="node2" presStyleIdx="1" presStyleCnt="4"/>
      <dgm:spPr/>
    </dgm:pt>
    <dgm:pt modelId="{4B7606F6-D9B3-4F69-BAC2-119243A28642}" type="pres">
      <dgm:prSet presAssocID="{818DDDE8-9263-4D26-9367-4A27664F4818}" presName="text2" presStyleLbl="fgAcc2" presStyleIdx="1" presStyleCnt="4" custScaleY="749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C9378E-D0EA-4947-B704-521F905C18DA}" type="pres">
      <dgm:prSet presAssocID="{818DDDE8-9263-4D26-9367-4A27664F4818}" presName="hierChild3" presStyleCnt="0"/>
      <dgm:spPr/>
    </dgm:pt>
    <dgm:pt modelId="{BAA01B5E-6AF0-4D35-BB54-21F256CE64D6}" type="pres">
      <dgm:prSet presAssocID="{5B33B023-95FE-4696-A78F-F1FC1D82009B}" presName="Name10" presStyleLbl="parChTrans1D2" presStyleIdx="2" presStyleCnt="4"/>
      <dgm:spPr/>
      <dgm:t>
        <a:bodyPr/>
        <a:lstStyle/>
        <a:p>
          <a:endParaRPr lang="ru-RU"/>
        </a:p>
      </dgm:t>
    </dgm:pt>
    <dgm:pt modelId="{4FF8B7F2-6A38-4608-9FFE-B7F637B6A590}" type="pres">
      <dgm:prSet presAssocID="{C624DCCE-969A-4FBA-90B0-D13C8918D764}" presName="hierRoot2" presStyleCnt="0"/>
      <dgm:spPr/>
    </dgm:pt>
    <dgm:pt modelId="{4AC7583E-AA70-48A0-B976-5575B013669F}" type="pres">
      <dgm:prSet presAssocID="{C624DCCE-969A-4FBA-90B0-D13C8918D764}" presName="composite2" presStyleCnt="0"/>
      <dgm:spPr/>
    </dgm:pt>
    <dgm:pt modelId="{D5780874-92A5-49DD-82EF-270F897D6624}" type="pres">
      <dgm:prSet presAssocID="{C624DCCE-969A-4FBA-90B0-D13C8918D764}" presName="background2" presStyleLbl="node2" presStyleIdx="2" presStyleCnt="4"/>
      <dgm:spPr/>
    </dgm:pt>
    <dgm:pt modelId="{B1B8E7E3-DEF8-4BDC-86C1-5B88A87DD085}" type="pres">
      <dgm:prSet presAssocID="{C624DCCE-969A-4FBA-90B0-D13C8918D764}" presName="text2" presStyleLbl="fgAcc2" presStyleIdx="2" presStyleCnt="4" custScaleY="749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0F11A-659F-4616-9796-12E7B8568095}" type="pres">
      <dgm:prSet presAssocID="{C624DCCE-969A-4FBA-90B0-D13C8918D764}" presName="hierChild3" presStyleCnt="0"/>
      <dgm:spPr/>
    </dgm:pt>
    <dgm:pt modelId="{6053E297-FBA2-4DBC-B381-13A1B4E863DD}" type="pres">
      <dgm:prSet presAssocID="{B14A1E5E-8C3E-482F-859A-AB12703332A8}" presName="Name10" presStyleLbl="parChTrans1D2" presStyleIdx="3" presStyleCnt="4"/>
      <dgm:spPr/>
      <dgm:t>
        <a:bodyPr/>
        <a:lstStyle/>
        <a:p>
          <a:endParaRPr lang="ru-RU"/>
        </a:p>
      </dgm:t>
    </dgm:pt>
    <dgm:pt modelId="{7E4C8328-8743-432B-A6AD-2B7B31956941}" type="pres">
      <dgm:prSet presAssocID="{37AA8654-DC39-48F5-AA98-33DD8032FCDB}" presName="hierRoot2" presStyleCnt="0"/>
      <dgm:spPr/>
    </dgm:pt>
    <dgm:pt modelId="{18E8CD75-5F11-4072-9C58-C97D3BCAB78B}" type="pres">
      <dgm:prSet presAssocID="{37AA8654-DC39-48F5-AA98-33DD8032FCDB}" presName="composite2" presStyleCnt="0"/>
      <dgm:spPr/>
    </dgm:pt>
    <dgm:pt modelId="{53CA505F-4549-49D7-AD62-50D9866E3330}" type="pres">
      <dgm:prSet presAssocID="{37AA8654-DC39-48F5-AA98-33DD8032FCDB}" presName="background2" presStyleLbl="node2" presStyleIdx="3" presStyleCnt="4"/>
      <dgm:spPr/>
    </dgm:pt>
    <dgm:pt modelId="{6A8D6448-2965-478A-8088-7F93A1B2430C}" type="pres">
      <dgm:prSet presAssocID="{37AA8654-DC39-48F5-AA98-33DD8032FCDB}" presName="text2" presStyleLbl="fgAcc2" presStyleIdx="3" presStyleCnt="4" custScaleY="71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D942DA-9108-41A5-8C1C-8A49DF5A708A}" type="pres">
      <dgm:prSet presAssocID="{37AA8654-DC39-48F5-AA98-33DD8032FCDB}" presName="hierChild3" presStyleCnt="0"/>
      <dgm:spPr/>
    </dgm:pt>
  </dgm:ptLst>
  <dgm:cxnLst>
    <dgm:cxn modelId="{6E57F1A0-1600-47F3-9C8B-A27961C599E0}" type="presOf" srcId="{C624DCCE-969A-4FBA-90B0-D13C8918D764}" destId="{B1B8E7E3-DEF8-4BDC-86C1-5B88A87DD085}" srcOrd="0" destOrd="0" presId="urn:microsoft.com/office/officeart/2005/8/layout/hierarchy1"/>
    <dgm:cxn modelId="{705A0927-AD7D-44F5-835F-B8BDA55A3FD6}" type="presOf" srcId="{663D7BEC-2357-4213-B739-DB349CAAFCFC}" destId="{53F7C8F1-B861-472E-91EB-5235DB367EAF}" srcOrd="0" destOrd="0" presId="urn:microsoft.com/office/officeart/2005/8/layout/hierarchy1"/>
    <dgm:cxn modelId="{EAE1A2C5-D06F-4E4B-8ABB-B9FA93D893E4}" type="presOf" srcId="{37AA8654-DC39-48F5-AA98-33DD8032FCDB}" destId="{6A8D6448-2965-478A-8088-7F93A1B2430C}" srcOrd="0" destOrd="0" presId="urn:microsoft.com/office/officeart/2005/8/layout/hierarchy1"/>
    <dgm:cxn modelId="{611FD0E4-6CE8-4D5F-8C87-6E28D6BC7921}" type="presOf" srcId="{5B33B023-95FE-4696-A78F-F1FC1D82009B}" destId="{BAA01B5E-6AF0-4D35-BB54-21F256CE64D6}" srcOrd="0" destOrd="0" presId="urn:microsoft.com/office/officeart/2005/8/layout/hierarchy1"/>
    <dgm:cxn modelId="{19E779FB-2FCF-4B15-BDF1-85125A61AA15}" type="presOf" srcId="{818DDDE8-9263-4D26-9367-4A27664F4818}" destId="{4B7606F6-D9B3-4F69-BAC2-119243A28642}" srcOrd="0" destOrd="0" presId="urn:microsoft.com/office/officeart/2005/8/layout/hierarchy1"/>
    <dgm:cxn modelId="{35044E44-3E56-433D-91BE-6B9E1A88BA80}" type="presOf" srcId="{B14A1E5E-8C3E-482F-859A-AB12703332A8}" destId="{6053E297-FBA2-4DBC-B381-13A1B4E863DD}" srcOrd="0" destOrd="0" presId="urn:microsoft.com/office/officeart/2005/8/layout/hierarchy1"/>
    <dgm:cxn modelId="{59D5C2B6-D309-425C-B111-75F6C01F9D82}" srcId="{09BE0A28-E852-4ACB-BED5-F104AF8EFB3E}" destId="{37AA8654-DC39-48F5-AA98-33DD8032FCDB}" srcOrd="3" destOrd="0" parTransId="{B14A1E5E-8C3E-482F-859A-AB12703332A8}" sibTransId="{65FEA2CC-2D6A-4F5F-A9F2-9F8A1A018F56}"/>
    <dgm:cxn modelId="{951A3C88-019F-43F4-877A-E1CF8A90A0A7}" srcId="{09BE0A28-E852-4ACB-BED5-F104AF8EFB3E}" destId="{C624DCCE-969A-4FBA-90B0-D13C8918D764}" srcOrd="2" destOrd="0" parTransId="{5B33B023-95FE-4696-A78F-F1FC1D82009B}" sibTransId="{04368E03-8BDE-4510-96A9-9C79C7B17899}"/>
    <dgm:cxn modelId="{407153CD-C90B-45F1-BF91-D56DA4942A34}" type="presOf" srcId="{065BEE02-3539-4AF7-8C05-8990FD206344}" destId="{51A189E7-6AA4-4786-B555-81DEF74C6E1F}" srcOrd="0" destOrd="0" presId="urn:microsoft.com/office/officeart/2005/8/layout/hierarchy1"/>
    <dgm:cxn modelId="{BDF6093F-9EE2-4713-86DB-AA4DE9B09F72}" type="presOf" srcId="{09BE0A28-E852-4ACB-BED5-F104AF8EFB3E}" destId="{1B099AF0-94C1-4946-8AFC-F10917B2A810}" srcOrd="0" destOrd="0" presId="urn:microsoft.com/office/officeart/2005/8/layout/hierarchy1"/>
    <dgm:cxn modelId="{85702488-351E-4B7F-BE97-A0DF5265080E}" srcId="{09BE0A28-E852-4ACB-BED5-F104AF8EFB3E}" destId="{818DDDE8-9263-4D26-9367-4A27664F4818}" srcOrd="1" destOrd="0" parTransId="{663D7BEC-2357-4213-B739-DB349CAAFCFC}" sibTransId="{4A6EA7F0-42E0-4286-829A-8FD9D3D2747F}"/>
    <dgm:cxn modelId="{5BD0DCC0-B627-464D-9B2B-5FB6E48A09B7}" srcId="{DE8C7208-BCC3-46DE-BE59-09347C45D153}" destId="{09BE0A28-E852-4ACB-BED5-F104AF8EFB3E}" srcOrd="0" destOrd="0" parTransId="{32F35BDE-03EB-4CED-AB26-DC659F584F7C}" sibTransId="{1EEB49B6-FB21-4D25-B1C7-4FC2C8B358A7}"/>
    <dgm:cxn modelId="{912CED2A-674B-48AC-843E-36FBC2CECF46}" type="presOf" srcId="{F02EB755-B181-4AA9-9494-F413121561AC}" destId="{C52ADFC7-2C9B-447C-80C4-F30EA9A31D4A}" srcOrd="0" destOrd="0" presId="urn:microsoft.com/office/officeart/2005/8/layout/hierarchy1"/>
    <dgm:cxn modelId="{4DC58F4C-6662-43AC-81C9-6F1405BBEF2D}" type="presOf" srcId="{DE8C7208-BCC3-46DE-BE59-09347C45D153}" destId="{F77C1BD0-C9C9-4207-B861-16D92256C809}" srcOrd="0" destOrd="0" presId="urn:microsoft.com/office/officeart/2005/8/layout/hierarchy1"/>
    <dgm:cxn modelId="{1A47CB19-E050-4984-AFFD-26F6BCFFB063}" srcId="{09BE0A28-E852-4ACB-BED5-F104AF8EFB3E}" destId="{065BEE02-3539-4AF7-8C05-8990FD206344}" srcOrd="0" destOrd="0" parTransId="{F02EB755-B181-4AA9-9494-F413121561AC}" sibTransId="{51DC5AB8-CE6F-4AC6-9529-29608DC2DB43}"/>
    <dgm:cxn modelId="{4EE18E19-B424-40A3-A885-671814353BDE}" type="presParOf" srcId="{F77C1BD0-C9C9-4207-B861-16D92256C809}" destId="{1A6789B6-EA4D-4C96-BCE6-8467F3508DCA}" srcOrd="0" destOrd="0" presId="urn:microsoft.com/office/officeart/2005/8/layout/hierarchy1"/>
    <dgm:cxn modelId="{4289AD20-CE8F-482D-A4A8-3075DB80772D}" type="presParOf" srcId="{1A6789B6-EA4D-4C96-BCE6-8467F3508DCA}" destId="{8FBFD8E0-8089-46E9-82B5-37C789964D70}" srcOrd="0" destOrd="0" presId="urn:microsoft.com/office/officeart/2005/8/layout/hierarchy1"/>
    <dgm:cxn modelId="{A0B7CA2B-B166-40AF-A3E0-47F04DBBE22D}" type="presParOf" srcId="{8FBFD8E0-8089-46E9-82B5-37C789964D70}" destId="{053AAF42-732E-4E02-9A88-4EFE75659E22}" srcOrd="0" destOrd="0" presId="urn:microsoft.com/office/officeart/2005/8/layout/hierarchy1"/>
    <dgm:cxn modelId="{6A9B5277-9630-433D-B5A3-08A0C398524A}" type="presParOf" srcId="{8FBFD8E0-8089-46E9-82B5-37C789964D70}" destId="{1B099AF0-94C1-4946-8AFC-F10917B2A810}" srcOrd="1" destOrd="0" presId="urn:microsoft.com/office/officeart/2005/8/layout/hierarchy1"/>
    <dgm:cxn modelId="{5758EE91-19ED-483F-83D0-6198F459C1A4}" type="presParOf" srcId="{1A6789B6-EA4D-4C96-BCE6-8467F3508DCA}" destId="{471F1D78-385F-4775-BB8A-73191AA5CAAD}" srcOrd="1" destOrd="0" presId="urn:microsoft.com/office/officeart/2005/8/layout/hierarchy1"/>
    <dgm:cxn modelId="{80E33270-A6E3-4682-B83C-EA6B172ABC53}" type="presParOf" srcId="{471F1D78-385F-4775-BB8A-73191AA5CAAD}" destId="{C52ADFC7-2C9B-447C-80C4-F30EA9A31D4A}" srcOrd="0" destOrd="0" presId="urn:microsoft.com/office/officeart/2005/8/layout/hierarchy1"/>
    <dgm:cxn modelId="{B10126F0-A74A-4B7E-99A1-4BBBA82BCB88}" type="presParOf" srcId="{471F1D78-385F-4775-BB8A-73191AA5CAAD}" destId="{C54DF5DC-66E2-4E43-B953-C5B15F7D043D}" srcOrd="1" destOrd="0" presId="urn:microsoft.com/office/officeart/2005/8/layout/hierarchy1"/>
    <dgm:cxn modelId="{B18076DA-7B3E-46AC-ADE9-1F39F64E9C66}" type="presParOf" srcId="{C54DF5DC-66E2-4E43-B953-C5B15F7D043D}" destId="{C594884D-8BD3-441B-A750-4398D4C3C973}" srcOrd="0" destOrd="0" presId="urn:microsoft.com/office/officeart/2005/8/layout/hierarchy1"/>
    <dgm:cxn modelId="{0DB6480C-5A29-4560-806F-2B977906BF72}" type="presParOf" srcId="{C594884D-8BD3-441B-A750-4398D4C3C973}" destId="{B6B268FE-ED2A-4159-8487-63017F904623}" srcOrd="0" destOrd="0" presId="urn:microsoft.com/office/officeart/2005/8/layout/hierarchy1"/>
    <dgm:cxn modelId="{1D24DBD1-F8F4-42B3-BA93-48BEC51153E7}" type="presParOf" srcId="{C594884D-8BD3-441B-A750-4398D4C3C973}" destId="{51A189E7-6AA4-4786-B555-81DEF74C6E1F}" srcOrd="1" destOrd="0" presId="urn:microsoft.com/office/officeart/2005/8/layout/hierarchy1"/>
    <dgm:cxn modelId="{AB0A1E40-07FA-4FA1-B9D0-9852A38FB160}" type="presParOf" srcId="{C54DF5DC-66E2-4E43-B953-C5B15F7D043D}" destId="{3B26F0A6-1299-458E-8271-E130F67B58E0}" srcOrd="1" destOrd="0" presId="urn:microsoft.com/office/officeart/2005/8/layout/hierarchy1"/>
    <dgm:cxn modelId="{67B4E294-835F-42FF-BAAD-89871268A9EE}" type="presParOf" srcId="{471F1D78-385F-4775-BB8A-73191AA5CAAD}" destId="{53F7C8F1-B861-472E-91EB-5235DB367EAF}" srcOrd="2" destOrd="0" presId="urn:microsoft.com/office/officeart/2005/8/layout/hierarchy1"/>
    <dgm:cxn modelId="{5608B450-D9AC-4D3D-BC72-1B79D7FDC8F7}" type="presParOf" srcId="{471F1D78-385F-4775-BB8A-73191AA5CAAD}" destId="{5A9F67AF-209B-4BC6-99BC-758C85D092A6}" srcOrd="3" destOrd="0" presId="urn:microsoft.com/office/officeart/2005/8/layout/hierarchy1"/>
    <dgm:cxn modelId="{1DD2BD48-4CF4-4B12-8A08-9E83D96EB639}" type="presParOf" srcId="{5A9F67AF-209B-4BC6-99BC-758C85D092A6}" destId="{013E55EF-4DB9-4B42-B6C9-64389E132B73}" srcOrd="0" destOrd="0" presId="urn:microsoft.com/office/officeart/2005/8/layout/hierarchy1"/>
    <dgm:cxn modelId="{AB4D0894-8E07-4994-BE85-F37C319FD950}" type="presParOf" srcId="{013E55EF-4DB9-4B42-B6C9-64389E132B73}" destId="{60D47732-CD56-4690-8BF7-4131D2901A13}" srcOrd="0" destOrd="0" presId="urn:microsoft.com/office/officeart/2005/8/layout/hierarchy1"/>
    <dgm:cxn modelId="{35DD4CA8-DCC3-49F7-BC6D-7F0E36ADCA99}" type="presParOf" srcId="{013E55EF-4DB9-4B42-B6C9-64389E132B73}" destId="{4B7606F6-D9B3-4F69-BAC2-119243A28642}" srcOrd="1" destOrd="0" presId="urn:microsoft.com/office/officeart/2005/8/layout/hierarchy1"/>
    <dgm:cxn modelId="{BDF6C44F-23A7-4B97-823D-9B39BF5E08AF}" type="presParOf" srcId="{5A9F67AF-209B-4BC6-99BC-758C85D092A6}" destId="{08C9378E-D0EA-4947-B704-521F905C18DA}" srcOrd="1" destOrd="0" presId="urn:microsoft.com/office/officeart/2005/8/layout/hierarchy1"/>
    <dgm:cxn modelId="{30C74C98-9D64-40F4-9162-0287E86B5124}" type="presParOf" srcId="{471F1D78-385F-4775-BB8A-73191AA5CAAD}" destId="{BAA01B5E-6AF0-4D35-BB54-21F256CE64D6}" srcOrd="4" destOrd="0" presId="urn:microsoft.com/office/officeart/2005/8/layout/hierarchy1"/>
    <dgm:cxn modelId="{446C831E-A187-41E7-8696-A8E9C7EAF8FC}" type="presParOf" srcId="{471F1D78-385F-4775-BB8A-73191AA5CAAD}" destId="{4FF8B7F2-6A38-4608-9FFE-B7F637B6A590}" srcOrd="5" destOrd="0" presId="urn:microsoft.com/office/officeart/2005/8/layout/hierarchy1"/>
    <dgm:cxn modelId="{9BE5A4C5-4374-494C-9806-4389544F8AA9}" type="presParOf" srcId="{4FF8B7F2-6A38-4608-9FFE-B7F637B6A590}" destId="{4AC7583E-AA70-48A0-B976-5575B013669F}" srcOrd="0" destOrd="0" presId="urn:microsoft.com/office/officeart/2005/8/layout/hierarchy1"/>
    <dgm:cxn modelId="{02FED958-3AB3-4186-8DB4-153161DA82BD}" type="presParOf" srcId="{4AC7583E-AA70-48A0-B976-5575B013669F}" destId="{D5780874-92A5-49DD-82EF-270F897D6624}" srcOrd="0" destOrd="0" presId="urn:microsoft.com/office/officeart/2005/8/layout/hierarchy1"/>
    <dgm:cxn modelId="{21B80601-9CE5-4F7D-B426-7C1308B16D18}" type="presParOf" srcId="{4AC7583E-AA70-48A0-B976-5575B013669F}" destId="{B1B8E7E3-DEF8-4BDC-86C1-5B88A87DD085}" srcOrd="1" destOrd="0" presId="urn:microsoft.com/office/officeart/2005/8/layout/hierarchy1"/>
    <dgm:cxn modelId="{A838C15C-63A9-4328-9E96-AB0046EFEB56}" type="presParOf" srcId="{4FF8B7F2-6A38-4608-9FFE-B7F637B6A590}" destId="{7970F11A-659F-4616-9796-12E7B8568095}" srcOrd="1" destOrd="0" presId="urn:microsoft.com/office/officeart/2005/8/layout/hierarchy1"/>
    <dgm:cxn modelId="{18F764AC-3E56-4C94-9F1B-E3EDCAA542F7}" type="presParOf" srcId="{471F1D78-385F-4775-BB8A-73191AA5CAAD}" destId="{6053E297-FBA2-4DBC-B381-13A1B4E863DD}" srcOrd="6" destOrd="0" presId="urn:microsoft.com/office/officeart/2005/8/layout/hierarchy1"/>
    <dgm:cxn modelId="{08CA2563-9613-4776-B284-03B6DA87F7AF}" type="presParOf" srcId="{471F1D78-385F-4775-BB8A-73191AA5CAAD}" destId="{7E4C8328-8743-432B-A6AD-2B7B31956941}" srcOrd="7" destOrd="0" presId="urn:microsoft.com/office/officeart/2005/8/layout/hierarchy1"/>
    <dgm:cxn modelId="{41D61DDF-42C4-4D00-9D3B-CAA719269BE7}" type="presParOf" srcId="{7E4C8328-8743-432B-A6AD-2B7B31956941}" destId="{18E8CD75-5F11-4072-9C58-C97D3BCAB78B}" srcOrd="0" destOrd="0" presId="urn:microsoft.com/office/officeart/2005/8/layout/hierarchy1"/>
    <dgm:cxn modelId="{6CF7CE15-3886-4D4E-84FF-03B2AA402CDF}" type="presParOf" srcId="{18E8CD75-5F11-4072-9C58-C97D3BCAB78B}" destId="{53CA505F-4549-49D7-AD62-50D9866E3330}" srcOrd="0" destOrd="0" presId="urn:microsoft.com/office/officeart/2005/8/layout/hierarchy1"/>
    <dgm:cxn modelId="{0EF697C1-8693-49AB-80D7-9229BF1B7A8B}" type="presParOf" srcId="{18E8CD75-5F11-4072-9C58-C97D3BCAB78B}" destId="{6A8D6448-2965-478A-8088-7F93A1B2430C}" srcOrd="1" destOrd="0" presId="urn:microsoft.com/office/officeart/2005/8/layout/hierarchy1"/>
    <dgm:cxn modelId="{355B69E7-75CA-4327-9549-523F07709B2D}" type="presParOf" srcId="{7E4C8328-8743-432B-A6AD-2B7B31956941}" destId="{65D942DA-9108-41A5-8C1C-8A49DF5A70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8C7208-BCC3-46DE-BE59-09347C45D153}" type="doc">
      <dgm:prSet loTypeId="urn:microsoft.com/office/officeart/2005/8/layout/hierarchy1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09BE0A28-E852-4ACB-BED5-F104AF8EFB3E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2">
                  <a:lumMod val="75000"/>
                </a:schemeClr>
              </a:solidFill>
            </a:rPr>
            <a:t>экспозиция</a:t>
          </a:r>
        </a:p>
      </dgm:t>
    </dgm:pt>
    <dgm:pt modelId="{32F35BDE-03EB-4CED-AB26-DC659F584F7C}" type="parTrans" cxnId="{5BD0DCC0-B627-464D-9B2B-5FB6E48A09B7}">
      <dgm:prSet/>
      <dgm:spPr/>
      <dgm:t>
        <a:bodyPr/>
        <a:lstStyle/>
        <a:p>
          <a:endParaRPr lang="ru-RU"/>
        </a:p>
      </dgm:t>
    </dgm:pt>
    <dgm:pt modelId="{1EEB49B6-FB21-4D25-B1C7-4FC2C8B358A7}" type="sibTrans" cxnId="{5BD0DCC0-B627-464D-9B2B-5FB6E48A09B7}">
      <dgm:prSet/>
      <dgm:spPr/>
      <dgm:t>
        <a:bodyPr/>
        <a:lstStyle/>
        <a:p>
          <a:endParaRPr lang="ru-RU"/>
        </a:p>
      </dgm:t>
    </dgm:pt>
    <dgm:pt modelId="{065BEE02-3539-4AF7-8C05-8990FD206344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2">
                  <a:lumMod val="75000"/>
                </a:schemeClr>
              </a:solidFill>
            </a:rPr>
            <a:t>тема   вступления </a:t>
          </a:r>
        </a:p>
      </dgm:t>
    </dgm:pt>
    <dgm:pt modelId="{F02EB755-B181-4AA9-9494-F413121561AC}" type="parTrans" cxnId="{1A47CB19-E050-4984-AFFD-26F6BCFFB063}">
      <dgm:prSet/>
      <dgm:spPr/>
      <dgm:t>
        <a:bodyPr/>
        <a:lstStyle/>
        <a:p>
          <a:endParaRPr lang="ru-RU"/>
        </a:p>
      </dgm:t>
    </dgm:pt>
    <dgm:pt modelId="{51DC5AB8-CE6F-4AC6-9529-29608DC2DB43}" type="sibTrans" cxnId="{1A47CB19-E050-4984-AFFD-26F6BCFFB063}">
      <dgm:prSet/>
      <dgm:spPr/>
      <dgm:t>
        <a:bodyPr/>
        <a:lstStyle/>
        <a:p>
          <a:endParaRPr lang="ru-RU"/>
        </a:p>
      </dgm:t>
    </dgm:pt>
    <dgm:pt modelId="{818DDDE8-9263-4D26-9367-4A27664F4818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2">
                  <a:lumMod val="75000"/>
                </a:schemeClr>
              </a:solidFill>
            </a:rPr>
            <a:t>главная тема  </a:t>
          </a:r>
        </a:p>
      </dgm:t>
    </dgm:pt>
    <dgm:pt modelId="{663D7BEC-2357-4213-B739-DB349CAAFCFC}" type="parTrans" cxnId="{85702488-351E-4B7F-BE97-A0DF5265080E}">
      <dgm:prSet/>
      <dgm:spPr/>
      <dgm:t>
        <a:bodyPr/>
        <a:lstStyle/>
        <a:p>
          <a:endParaRPr lang="ru-RU"/>
        </a:p>
      </dgm:t>
    </dgm:pt>
    <dgm:pt modelId="{4A6EA7F0-42E0-4286-829A-8FD9D3D2747F}" type="sibTrans" cxnId="{85702488-351E-4B7F-BE97-A0DF5265080E}">
      <dgm:prSet/>
      <dgm:spPr/>
      <dgm:t>
        <a:bodyPr/>
        <a:lstStyle/>
        <a:p>
          <a:endParaRPr lang="ru-RU"/>
        </a:p>
      </dgm:t>
    </dgm:pt>
    <dgm:pt modelId="{C624DCCE-969A-4FBA-90B0-D13C8918D764}">
      <dgm:prSet custT="1"/>
      <dgm:spPr/>
      <dgm:t>
        <a:bodyPr/>
        <a:lstStyle/>
        <a:p>
          <a:r>
            <a:rPr lang="ru-RU" sz="2400" b="1" dirty="0">
              <a:solidFill>
                <a:schemeClr val="accent2">
                  <a:lumMod val="75000"/>
                </a:schemeClr>
              </a:solidFill>
            </a:rPr>
            <a:t>связующая тема  </a:t>
          </a:r>
        </a:p>
      </dgm:t>
    </dgm:pt>
    <dgm:pt modelId="{5B33B023-95FE-4696-A78F-F1FC1D82009B}" type="parTrans" cxnId="{951A3C88-019F-43F4-877A-E1CF8A90A0A7}">
      <dgm:prSet/>
      <dgm:spPr/>
      <dgm:t>
        <a:bodyPr/>
        <a:lstStyle/>
        <a:p>
          <a:endParaRPr lang="ru-RU"/>
        </a:p>
      </dgm:t>
    </dgm:pt>
    <dgm:pt modelId="{04368E03-8BDE-4510-96A9-9C79C7B17899}" type="sibTrans" cxnId="{951A3C88-019F-43F4-877A-E1CF8A90A0A7}">
      <dgm:prSet/>
      <dgm:spPr/>
      <dgm:t>
        <a:bodyPr/>
        <a:lstStyle/>
        <a:p>
          <a:endParaRPr lang="ru-RU"/>
        </a:p>
      </dgm:t>
    </dgm:pt>
    <dgm:pt modelId="{37AA8654-DC39-48F5-AA98-33DD8032FCDB}">
      <dgm:prSet custT="1"/>
      <dgm:spPr/>
      <dgm:t>
        <a:bodyPr/>
        <a:lstStyle/>
        <a:p>
          <a:r>
            <a:rPr lang="ru-RU" sz="2400" b="1" dirty="0">
              <a:solidFill>
                <a:schemeClr val="accent2">
                  <a:lumMod val="75000"/>
                </a:schemeClr>
              </a:solidFill>
            </a:rPr>
            <a:t>побочная тема </a:t>
          </a:r>
        </a:p>
      </dgm:t>
    </dgm:pt>
    <dgm:pt modelId="{B14A1E5E-8C3E-482F-859A-AB12703332A8}" type="parTrans" cxnId="{59D5C2B6-D309-425C-B111-75F6C01F9D82}">
      <dgm:prSet/>
      <dgm:spPr/>
      <dgm:t>
        <a:bodyPr/>
        <a:lstStyle/>
        <a:p>
          <a:endParaRPr lang="ru-RU"/>
        </a:p>
      </dgm:t>
    </dgm:pt>
    <dgm:pt modelId="{65FEA2CC-2D6A-4F5F-A9F2-9F8A1A018F56}" type="sibTrans" cxnId="{59D5C2B6-D309-425C-B111-75F6C01F9D82}">
      <dgm:prSet/>
      <dgm:spPr/>
      <dgm:t>
        <a:bodyPr/>
        <a:lstStyle/>
        <a:p>
          <a:endParaRPr lang="ru-RU"/>
        </a:p>
      </dgm:t>
    </dgm:pt>
    <dgm:pt modelId="{E2C7FF40-09CC-4400-8A73-1DDF2EC92EAF}">
      <dgm:prSet custT="1"/>
      <dgm:spPr/>
      <dgm:t>
        <a:bodyPr/>
        <a:lstStyle/>
        <a:p>
          <a:r>
            <a:rPr lang="ru-RU" sz="2400" b="1" dirty="0">
              <a:solidFill>
                <a:schemeClr val="accent2">
                  <a:lumMod val="75000"/>
                </a:schemeClr>
              </a:solidFill>
            </a:rPr>
            <a:t>образ Руслана</a:t>
          </a:r>
        </a:p>
      </dgm:t>
    </dgm:pt>
    <dgm:pt modelId="{735D19DB-C79E-4DA6-8F1F-9AB991C47A2E}" type="parTrans" cxnId="{8FB5EFB5-8413-4097-A9DC-1197AA62246F}">
      <dgm:prSet/>
      <dgm:spPr/>
      <dgm:t>
        <a:bodyPr/>
        <a:lstStyle/>
        <a:p>
          <a:endParaRPr lang="ru-RU"/>
        </a:p>
      </dgm:t>
    </dgm:pt>
    <dgm:pt modelId="{836D7A7D-99A4-40C1-84E7-DF6E5DA935F2}" type="sibTrans" cxnId="{8FB5EFB5-8413-4097-A9DC-1197AA62246F}">
      <dgm:prSet/>
      <dgm:spPr/>
      <dgm:t>
        <a:bodyPr/>
        <a:lstStyle/>
        <a:p>
          <a:endParaRPr lang="ru-RU"/>
        </a:p>
      </dgm:t>
    </dgm:pt>
    <dgm:pt modelId="{D9884780-4EA1-40AC-9F63-637B7443ABA3}">
      <dgm:prSet custT="1"/>
      <dgm:spPr/>
      <dgm:t>
        <a:bodyPr/>
        <a:lstStyle/>
        <a:p>
          <a:r>
            <a:rPr lang="ru-RU" sz="2400" b="1" dirty="0">
              <a:solidFill>
                <a:schemeClr val="accent2">
                  <a:lumMod val="75000"/>
                </a:schemeClr>
              </a:solidFill>
            </a:rPr>
            <a:t>образ Людмилы</a:t>
          </a:r>
        </a:p>
      </dgm:t>
    </dgm:pt>
    <dgm:pt modelId="{36220960-36EF-4292-99BA-4BD496B2F5B3}" type="parTrans" cxnId="{3B2B4C14-B56D-4398-AC10-F7CA83D11DA9}">
      <dgm:prSet/>
      <dgm:spPr/>
      <dgm:t>
        <a:bodyPr/>
        <a:lstStyle/>
        <a:p>
          <a:endParaRPr lang="ru-RU"/>
        </a:p>
      </dgm:t>
    </dgm:pt>
    <dgm:pt modelId="{846D5BC7-6C11-4F8B-B70A-117189409AAF}" type="sibTrans" cxnId="{3B2B4C14-B56D-4398-AC10-F7CA83D11DA9}">
      <dgm:prSet/>
      <dgm:spPr/>
      <dgm:t>
        <a:bodyPr/>
        <a:lstStyle/>
        <a:p>
          <a:endParaRPr lang="ru-RU"/>
        </a:p>
      </dgm:t>
    </dgm:pt>
    <dgm:pt modelId="{F77C1BD0-C9C9-4207-B861-16D92256C809}" type="pres">
      <dgm:prSet presAssocID="{DE8C7208-BCC3-46DE-BE59-09347C45D1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6789B6-EA4D-4C96-BCE6-8467F3508DCA}" type="pres">
      <dgm:prSet presAssocID="{09BE0A28-E852-4ACB-BED5-F104AF8EFB3E}" presName="hierRoot1" presStyleCnt="0"/>
      <dgm:spPr/>
    </dgm:pt>
    <dgm:pt modelId="{8FBFD8E0-8089-46E9-82B5-37C789964D70}" type="pres">
      <dgm:prSet presAssocID="{09BE0A28-E852-4ACB-BED5-F104AF8EFB3E}" presName="composite" presStyleCnt="0"/>
      <dgm:spPr/>
    </dgm:pt>
    <dgm:pt modelId="{053AAF42-732E-4E02-9A88-4EFE75659E22}" type="pres">
      <dgm:prSet presAssocID="{09BE0A28-E852-4ACB-BED5-F104AF8EFB3E}" presName="background" presStyleLbl="node0" presStyleIdx="0" presStyleCnt="1"/>
      <dgm:spPr/>
    </dgm:pt>
    <dgm:pt modelId="{1B099AF0-94C1-4946-8AFC-F10917B2A810}" type="pres">
      <dgm:prSet presAssocID="{09BE0A28-E852-4ACB-BED5-F104AF8EFB3E}" presName="text" presStyleLbl="fgAcc0" presStyleIdx="0" presStyleCnt="1" custScaleY="72714" custLinFactNeighborX="-218" custLinFactNeighborY="-17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1F1D78-385F-4775-BB8A-73191AA5CAAD}" type="pres">
      <dgm:prSet presAssocID="{09BE0A28-E852-4ACB-BED5-F104AF8EFB3E}" presName="hierChild2" presStyleCnt="0"/>
      <dgm:spPr/>
    </dgm:pt>
    <dgm:pt modelId="{C52ADFC7-2C9B-447C-80C4-F30EA9A31D4A}" type="pres">
      <dgm:prSet presAssocID="{F02EB755-B181-4AA9-9494-F413121561AC}" presName="Name10" presStyleLbl="parChTrans1D2" presStyleIdx="0" presStyleCnt="4"/>
      <dgm:spPr/>
      <dgm:t>
        <a:bodyPr/>
        <a:lstStyle/>
        <a:p>
          <a:endParaRPr lang="ru-RU"/>
        </a:p>
      </dgm:t>
    </dgm:pt>
    <dgm:pt modelId="{C54DF5DC-66E2-4E43-B953-C5B15F7D043D}" type="pres">
      <dgm:prSet presAssocID="{065BEE02-3539-4AF7-8C05-8990FD206344}" presName="hierRoot2" presStyleCnt="0"/>
      <dgm:spPr/>
    </dgm:pt>
    <dgm:pt modelId="{C594884D-8BD3-441B-A750-4398D4C3C973}" type="pres">
      <dgm:prSet presAssocID="{065BEE02-3539-4AF7-8C05-8990FD206344}" presName="composite2" presStyleCnt="0"/>
      <dgm:spPr/>
    </dgm:pt>
    <dgm:pt modelId="{B6B268FE-ED2A-4159-8487-63017F904623}" type="pres">
      <dgm:prSet presAssocID="{065BEE02-3539-4AF7-8C05-8990FD206344}" presName="background2" presStyleLbl="node2" presStyleIdx="0" presStyleCnt="4"/>
      <dgm:spPr/>
    </dgm:pt>
    <dgm:pt modelId="{51A189E7-6AA4-4786-B555-81DEF74C6E1F}" type="pres">
      <dgm:prSet presAssocID="{065BEE02-3539-4AF7-8C05-8990FD206344}" presName="text2" presStyleLbl="fgAcc2" presStyleIdx="0" presStyleCnt="4" custScaleY="749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26F0A6-1299-458E-8271-E130F67B58E0}" type="pres">
      <dgm:prSet presAssocID="{065BEE02-3539-4AF7-8C05-8990FD206344}" presName="hierChild3" presStyleCnt="0"/>
      <dgm:spPr/>
    </dgm:pt>
    <dgm:pt modelId="{53F7C8F1-B861-472E-91EB-5235DB367EAF}" type="pres">
      <dgm:prSet presAssocID="{663D7BEC-2357-4213-B739-DB349CAAFCFC}" presName="Name10" presStyleLbl="parChTrans1D2" presStyleIdx="1" presStyleCnt="4"/>
      <dgm:spPr/>
      <dgm:t>
        <a:bodyPr/>
        <a:lstStyle/>
        <a:p>
          <a:endParaRPr lang="ru-RU"/>
        </a:p>
      </dgm:t>
    </dgm:pt>
    <dgm:pt modelId="{5A9F67AF-209B-4BC6-99BC-758C85D092A6}" type="pres">
      <dgm:prSet presAssocID="{818DDDE8-9263-4D26-9367-4A27664F4818}" presName="hierRoot2" presStyleCnt="0"/>
      <dgm:spPr/>
    </dgm:pt>
    <dgm:pt modelId="{013E55EF-4DB9-4B42-B6C9-64389E132B73}" type="pres">
      <dgm:prSet presAssocID="{818DDDE8-9263-4D26-9367-4A27664F4818}" presName="composite2" presStyleCnt="0"/>
      <dgm:spPr/>
    </dgm:pt>
    <dgm:pt modelId="{60D47732-CD56-4690-8BF7-4131D2901A13}" type="pres">
      <dgm:prSet presAssocID="{818DDDE8-9263-4D26-9367-4A27664F4818}" presName="background2" presStyleLbl="node2" presStyleIdx="1" presStyleCnt="4"/>
      <dgm:spPr/>
    </dgm:pt>
    <dgm:pt modelId="{4B7606F6-D9B3-4F69-BAC2-119243A28642}" type="pres">
      <dgm:prSet presAssocID="{818DDDE8-9263-4D26-9367-4A27664F4818}" presName="text2" presStyleLbl="fgAcc2" presStyleIdx="1" presStyleCnt="4" custScaleY="749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C9378E-D0EA-4947-B704-521F905C18DA}" type="pres">
      <dgm:prSet presAssocID="{818DDDE8-9263-4D26-9367-4A27664F4818}" presName="hierChild3" presStyleCnt="0"/>
      <dgm:spPr/>
    </dgm:pt>
    <dgm:pt modelId="{EFDC2285-C0BC-45F6-8981-FF47A2B2C13D}" type="pres">
      <dgm:prSet presAssocID="{735D19DB-C79E-4DA6-8F1F-9AB991C47A2E}" presName="Name17" presStyleLbl="parChTrans1D3" presStyleIdx="0" presStyleCnt="2"/>
      <dgm:spPr/>
      <dgm:t>
        <a:bodyPr/>
        <a:lstStyle/>
        <a:p>
          <a:endParaRPr lang="ru-RU"/>
        </a:p>
      </dgm:t>
    </dgm:pt>
    <dgm:pt modelId="{F95E5D4D-26D6-4A0D-9160-AEB8EE186C32}" type="pres">
      <dgm:prSet presAssocID="{E2C7FF40-09CC-4400-8A73-1DDF2EC92EAF}" presName="hierRoot3" presStyleCnt="0"/>
      <dgm:spPr/>
    </dgm:pt>
    <dgm:pt modelId="{EBE2ED0E-53CD-4A94-A3B4-C3DE917E6E26}" type="pres">
      <dgm:prSet presAssocID="{E2C7FF40-09CC-4400-8A73-1DDF2EC92EAF}" presName="composite3" presStyleCnt="0"/>
      <dgm:spPr/>
    </dgm:pt>
    <dgm:pt modelId="{87642D47-168B-4A33-BEFF-9109A7534DA2}" type="pres">
      <dgm:prSet presAssocID="{E2C7FF40-09CC-4400-8A73-1DDF2EC92EAF}" presName="background3" presStyleLbl="node3" presStyleIdx="0" presStyleCnt="2"/>
      <dgm:spPr/>
    </dgm:pt>
    <dgm:pt modelId="{5615C9AB-0EFE-44B5-B28E-3D3DFD9ADF39}" type="pres">
      <dgm:prSet presAssocID="{E2C7FF40-09CC-4400-8A73-1DDF2EC92EAF}" presName="text3" presStyleLbl="fgAcc3" presStyleIdx="0" presStyleCnt="2" custScaleY="64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B43B1A-E815-4605-944E-D8A3DC19BE5B}" type="pres">
      <dgm:prSet presAssocID="{E2C7FF40-09CC-4400-8A73-1DDF2EC92EAF}" presName="hierChild4" presStyleCnt="0"/>
      <dgm:spPr/>
    </dgm:pt>
    <dgm:pt modelId="{BAA01B5E-6AF0-4D35-BB54-21F256CE64D6}" type="pres">
      <dgm:prSet presAssocID="{5B33B023-95FE-4696-A78F-F1FC1D82009B}" presName="Name10" presStyleLbl="parChTrans1D2" presStyleIdx="2" presStyleCnt="4"/>
      <dgm:spPr/>
      <dgm:t>
        <a:bodyPr/>
        <a:lstStyle/>
        <a:p>
          <a:endParaRPr lang="ru-RU"/>
        </a:p>
      </dgm:t>
    </dgm:pt>
    <dgm:pt modelId="{4FF8B7F2-6A38-4608-9FFE-B7F637B6A590}" type="pres">
      <dgm:prSet presAssocID="{C624DCCE-969A-4FBA-90B0-D13C8918D764}" presName="hierRoot2" presStyleCnt="0"/>
      <dgm:spPr/>
    </dgm:pt>
    <dgm:pt modelId="{4AC7583E-AA70-48A0-B976-5575B013669F}" type="pres">
      <dgm:prSet presAssocID="{C624DCCE-969A-4FBA-90B0-D13C8918D764}" presName="composite2" presStyleCnt="0"/>
      <dgm:spPr/>
    </dgm:pt>
    <dgm:pt modelId="{D5780874-92A5-49DD-82EF-270F897D6624}" type="pres">
      <dgm:prSet presAssocID="{C624DCCE-969A-4FBA-90B0-D13C8918D764}" presName="background2" presStyleLbl="node2" presStyleIdx="2" presStyleCnt="4"/>
      <dgm:spPr/>
    </dgm:pt>
    <dgm:pt modelId="{B1B8E7E3-DEF8-4BDC-86C1-5B88A87DD085}" type="pres">
      <dgm:prSet presAssocID="{C624DCCE-969A-4FBA-90B0-D13C8918D764}" presName="text2" presStyleLbl="fgAcc2" presStyleIdx="2" presStyleCnt="4" custScaleY="749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0F11A-659F-4616-9796-12E7B8568095}" type="pres">
      <dgm:prSet presAssocID="{C624DCCE-969A-4FBA-90B0-D13C8918D764}" presName="hierChild3" presStyleCnt="0"/>
      <dgm:spPr/>
    </dgm:pt>
    <dgm:pt modelId="{6053E297-FBA2-4DBC-B381-13A1B4E863DD}" type="pres">
      <dgm:prSet presAssocID="{B14A1E5E-8C3E-482F-859A-AB12703332A8}" presName="Name10" presStyleLbl="parChTrans1D2" presStyleIdx="3" presStyleCnt="4"/>
      <dgm:spPr/>
      <dgm:t>
        <a:bodyPr/>
        <a:lstStyle/>
        <a:p>
          <a:endParaRPr lang="ru-RU"/>
        </a:p>
      </dgm:t>
    </dgm:pt>
    <dgm:pt modelId="{7E4C8328-8743-432B-A6AD-2B7B31956941}" type="pres">
      <dgm:prSet presAssocID="{37AA8654-DC39-48F5-AA98-33DD8032FCDB}" presName="hierRoot2" presStyleCnt="0"/>
      <dgm:spPr/>
    </dgm:pt>
    <dgm:pt modelId="{18E8CD75-5F11-4072-9C58-C97D3BCAB78B}" type="pres">
      <dgm:prSet presAssocID="{37AA8654-DC39-48F5-AA98-33DD8032FCDB}" presName="composite2" presStyleCnt="0"/>
      <dgm:spPr/>
    </dgm:pt>
    <dgm:pt modelId="{53CA505F-4549-49D7-AD62-50D9866E3330}" type="pres">
      <dgm:prSet presAssocID="{37AA8654-DC39-48F5-AA98-33DD8032FCDB}" presName="background2" presStyleLbl="node2" presStyleIdx="3" presStyleCnt="4"/>
      <dgm:spPr/>
    </dgm:pt>
    <dgm:pt modelId="{6A8D6448-2965-478A-8088-7F93A1B2430C}" type="pres">
      <dgm:prSet presAssocID="{37AA8654-DC39-48F5-AA98-33DD8032FCDB}" presName="text2" presStyleLbl="fgAcc2" presStyleIdx="3" presStyleCnt="4" custScaleY="71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D942DA-9108-41A5-8C1C-8A49DF5A708A}" type="pres">
      <dgm:prSet presAssocID="{37AA8654-DC39-48F5-AA98-33DD8032FCDB}" presName="hierChild3" presStyleCnt="0"/>
      <dgm:spPr/>
    </dgm:pt>
    <dgm:pt modelId="{77B14253-7BF3-4A28-88AC-FC294D76F347}" type="pres">
      <dgm:prSet presAssocID="{36220960-36EF-4292-99BA-4BD496B2F5B3}" presName="Name17" presStyleLbl="parChTrans1D3" presStyleIdx="1" presStyleCnt="2"/>
      <dgm:spPr/>
      <dgm:t>
        <a:bodyPr/>
        <a:lstStyle/>
        <a:p>
          <a:endParaRPr lang="ru-RU"/>
        </a:p>
      </dgm:t>
    </dgm:pt>
    <dgm:pt modelId="{825F7FDB-E1A4-429B-ADE3-7A0862C8D0E4}" type="pres">
      <dgm:prSet presAssocID="{D9884780-4EA1-40AC-9F63-637B7443ABA3}" presName="hierRoot3" presStyleCnt="0"/>
      <dgm:spPr/>
    </dgm:pt>
    <dgm:pt modelId="{DE27A1A7-DAB8-4CE7-8883-C85000544AAE}" type="pres">
      <dgm:prSet presAssocID="{D9884780-4EA1-40AC-9F63-637B7443ABA3}" presName="composite3" presStyleCnt="0"/>
      <dgm:spPr/>
    </dgm:pt>
    <dgm:pt modelId="{835C0E54-9AC1-4FD1-BEC9-ECF6EE9E6D57}" type="pres">
      <dgm:prSet presAssocID="{D9884780-4EA1-40AC-9F63-637B7443ABA3}" presName="background3" presStyleLbl="node3" presStyleIdx="1" presStyleCnt="2"/>
      <dgm:spPr/>
    </dgm:pt>
    <dgm:pt modelId="{43DAC85E-F602-48B9-9479-8B0D2D68DEDA}" type="pres">
      <dgm:prSet presAssocID="{D9884780-4EA1-40AC-9F63-637B7443ABA3}" presName="text3" presStyleLbl="fgAcc3" presStyleIdx="1" presStyleCnt="2" custScaleY="67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9C6D37-6F55-4912-9E06-5C2DAFE8D64D}" type="pres">
      <dgm:prSet presAssocID="{D9884780-4EA1-40AC-9F63-637B7443ABA3}" presName="hierChild4" presStyleCnt="0"/>
      <dgm:spPr/>
    </dgm:pt>
  </dgm:ptLst>
  <dgm:cxnLst>
    <dgm:cxn modelId="{951A3C88-019F-43F4-877A-E1CF8A90A0A7}" srcId="{09BE0A28-E852-4ACB-BED5-F104AF8EFB3E}" destId="{C624DCCE-969A-4FBA-90B0-D13C8918D764}" srcOrd="2" destOrd="0" parTransId="{5B33B023-95FE-4696-A78F-F1FC1D82009B}" sibTransId="{04368E03-8BDE-4510-96A9-9C79C7B17899}"/>
    <dgm:cxn modelId="{5BD0DCC0-B627-464D-9B2B-5FB6E48A09B7}" srcId="{DE8C7208-BCC3-46DE-BE59-09347C45D153}" destId="{09BE0A28-E852-4ACB-BED5-F104AF8EFB3E}" srcOrd="0" destOrd="0" parTransId="{32F35BDE-03EB-4CED-AB26-DC659F584F7C}" sibTransId="{1EEB49B6-FB21-4D25-B1C7-4FC2C8B358A7}"/>
    <dgm:cxn modelId="{85702488-351E-4B7F-BE97-A0DF5265080E}" srcId="{09BE0A28-E852-4ACB-BED5-F104AF8EFB3E}" destId="{818DDDE8-9263-4D26-9367-4A27664F4818}" srcOrd="1" destOrd="0" parTransId="{663D7BEC-2357-4213-B739-DB349CAAFCFC}" sibTransId="{4A6EA7F0-42E0-4286-829A-8FD9D3D2747F}"/>
    <dgm:cxn modelId="{87E1284F-3213-4C37-B20B-C3F5F5A215AF}" type="presOf" srcId="{B14A1E5E-8C3E-482F-859A-AB12703332A8}" destId="{6053E297-FBA2-4DBC-B381-13A1B4E863DD}" srcOrd="0" destOrd="0" presId="urn:microsoft.com/office/officeart/2005/8/layout/hierarchy1"/>
    <dgm:cxn modelId="{45C0970F-547E-461A-852E-B3584BFEA6DC}" type="presOf" srcId="{09BE0A28-E852-4ACB-BED5-F104AF8EFB3E}" destId="{1B099AF0-94C1-4946-8AFC-F10917B2A810}" srcOrd="0" destOrd="0" presId="urn:microsoft.com/office/officeart/2005/8/layout/hierarchy1"/>
    <dgm:cxn modelId="{A6A08482-096D-4D55-90E7-83780FF4B0D8}" type="presOf" srcId="{735D19DB-C79E-4DA6-8F1F-9AB991C47A2E}" destId="{EFDC2285-C0BC-45F6-8981-FF47A2B2C13D}" srcOrd="0" destOrd="0" presId="urn:microsoft.com/office/officeart/2005/8/layout/hierarchy1"/>
    <dgm:cxn modelId="{F92BD545-BD3C-46A1-B2F2-1114A030E1BE}" type="presOf" srcId="{818DDDE8-9263-4D26-9367-4A27664F4818}" destId="{4B7606F6-D9B3-4F69-BAC2-119243A28642}" srcOrd="0" destOrd="0" presId="urn:microsoft.com/office/officeart/2005/8/layout/hierarchy1"/>
    <dgm:cxn modelId="{742FD0B2-4645-42AB-96B1-3843FEE83F74}" type="presOf" srcId="{37AA8654-DC39-48F5-AA98-33DD8032FCDB}" destId="{6A8D6448-2965-478A-8088-7F93A1B2430C}" srcOrd="0" destOrd="0" presId="urn:microsoft.com/office/officeart/2005/8/layout/hierarchy1"/>
    <dgm:cxn modelId="{39747CBE-2740-4851-A103-94039D235CDF}" type="presOf" srcId="{065BEE02-3539-4AF7-8C05-8990FD206344}" destId="{51A189E7-6AA4-4786-B555-81DEF74C6E1F}" srcOrd="0" destOrd="0" presId="urn:microsoft.com/office/officeart/2005/8/layout/hierarchy1"/>
    <dgm:cxn modelId="{0463761A-D329-420B-9C70-CD4E7E0DD28F}" type="presOf" srcId="{DE8C7208-BCC3-46DE-BE59-09347C45D153}" destId="{F77C1BD0-C9C9-4207-B861-16D92256C809}" srcOrd="0" destOrd="0" presId="urn:microsoft.com/office/officeart/2005/8/layout/hierarchy1"/>
    <dgm:cxn modelId="{3B2B4C14-B56D-4398-AC10-F7CA83D11DA9}" srcId="{37AA8654-DC39-48F5-AA98-33DD8032FCDB}" destId="{D9884780-4EA1-40AC-9F63-637B7443ABA3}" srcOrd="0" destOrd="0" parTransId="{36220960-36EF-4292-99BA-4BD496B2F5B3}" sibTransId="{846D5BC7-6C11-4F8B-B70A-117189409AAF}"/>
    <dgm:cxn modelId="{0589BE64-91F4-4DE3-BF61-E5431D78E0A1}" type="presOf" srcId="{5B33B023-95FE-4696-A78F-F1FC1D82009B}" destId="{BAA01B5E-6AF0-4D35-BB54-21F256CE64D6}" srcOrd="0" destOrd="0" presId="urn:microsoft.com/office/officeart/2005/8/layout/hierarchy1"/>
    <dgm:cxn modelId="{11F75224-BF5A-41BB-BF11-1337814EE2A4}" type="presOf" srcId="{663D7BEC-2357-4213-B739-DB349CAAFCFC}" destId="{53F7C8F1-B861-472E-91EB-5235DB367EAF}" srcOrd="0" destOrd="0" presId="urn:microsoft.com/office/officeart/2005/8/layout/hierarchy1"/>
    <dgm:cxn modelId="{DB7AF2CF-9DF5-459B-8072-62CDA1690F05}" type="presOf" srcId="{36220960-36EF-4292-99BA-4BD496B2F5B3}" destId="{77B14253-7BF3-4A28-88AC-FC294D76F347}" srcOrd="0" destOrd="0" presId="urn:microsoft.com/office/officeart/2005/8/layout/hierarchy1"/>
    <dgm:cxn modelId="{1A47CB19-E050-4984-AFFD-26F6BCFFB063}" srcId="{09BE0A28-E852-4ACB-BED5-F104AF8EFB3E}" destId="{065BEE02-3539-4AF7-8C05-8990FD206344}" srcOrd="0" destOrd="0" parTransId="{F02EB755-B181-4AA9-9494-F413121561AC}" sibTransId="{51DC5AB8-CE6F-4AC6-9529-29608DC2DB43}"/>
    <dgm:cxn modelId="{BD94BFE9-996A-4949-AEE4-860448E71960}" type="presOf" srcId="{D9884780-4EA1-40AC-9F63-637B7443ABA3}" destId="{43DAC85E-F602-48B9-9479-8B0D2D68DEDA}" srcOrd="0" destOrd="0" presId="urn:microsoft.com/office/officeart/2005/8/layout/hierarchy1"/>
    <dgm:cxn modelId="{ABA8867B-F146-4770-9A56-D91B0C2F225E}" type="presOf" srcId="{F02EB755-B181-4AA9-9494-F413121561AC}" destId="{C52ADFC7-2C9B-447C-80C4-F30EA9A31D4A}" srcOrd="0" destOrd="0" presId="urn:microsoft.com/office/officeart/2005/8/layout/hierarchy1"/>
    <dgm:cxn modelId="{8FB5EFB5-8413-4097-A9DC-1197AA62246F}" srcId="{818DDDE8-9263-4D26-9367-4A27664F4818}" destId="{E2C7FF40-09CC-4400-8A73-1DDF2EC92EAF}" srcOrd="0" destOrd="0" parTransId="{735D19DB-C79E-4DA6-8F1F-9AB991C47A2E}" sibTransId="{836D7A7D-99A4-40C1-84E7-DF6E5DA935F2}"/>
    <dgm:cxn modelId="{59D5C2B6-D309-425C-B111-75F6C01F9D82}" srcId="{09BE0A28-E852-4ACB-BED5-F104AF8EFB3E}" destId="{37AA8654-DC39-48F5-AA98-33DD8032FCDB}" srcOrd="3" destOrd="0" parTransId="{B14A1E5E-8C3E-482F-859A-AB12703332A8}" sibTransId="{65FEA2CC-2D6A-4F5F-A9F2-9F8A1A018F56}"/>
    <dgm:cxn modelId="{9292BAC5-6D35-4E4E-81EB-3FDE035D40EE}" type="presOf" srcId="{E2C7FF40-09CC-4400-8A73-1DDF2EC92EAF}" destId="{5615C9AB-0EFE-44B5-B28E-3D3DFD9ADF39}" srcOrd="0" destOrd="0" presId="urn:microsoft.com/office/officeart/2005/8/layout/hierarchy1"/>
    <dgm:cxn modelId="{396676B3-3258-4E5D-AB9A-7E53E835B67E}" type="presOf" srcId="{C624DCCE-969A-4FBA-90B0-D13C8918D764}" destId="{B1B8E7E3-DEF8-4BDC-86C1-5B88A87DD085}" srcOrd="0" destOrd="0" presId="urn:microsoft.com/office/officeart/2005/8/layout/hierarchy1"/>
    <dgm:cxn modelId="{E85AE694-7B1F-481D-8877-A17C2085ECEF}" type="presParOf" srcId="{F77C1BD0-C9C9-4207-B861-16D92256C809}" destId="{1A6789B6-EA4D-4C96-BCE6-8467F3508DCA}" srcOrd="0" destOrd="0" presId="urn:microsoft.com/office/officeart/2005/8/layout/hierarchy1"/>
    <dgm:cxn modelId="{782C8A19-DF4F-4AE0-85FE-90D7AF1715F7}" type="presParOf" srcId="{1A6789B6-EA4D-4C96-BCE6-8467F3508DCA}" destId="{8FBFD8E0-8089-46E9-82B5-37C789964D70}" srcOrd="0" destOrd="0" presId="urn:microsoft.com/office/officeart/2005/8/layout/hierarchy1"/>
    <dgm:cxn modelId="{6466A86D-6964-49F0-84B0-A2989687DBCF}" type="presParOf" srcId="{8FBFD8E0-8089-46E9-82B5-37C789964D70}" destId="{053AAF42-732E-4E02-9A88-4EFE75659E22}" srcOrd="0" destOrd="0" presId="urn:microsoft.com/office/officeart/2005/8/layout/hierarchy1"/>
    <dgm:cxn modelId="{26D59D40-DF26-4F4A-9383-2588391D2043}" type="presParOf" srcId="{8FBFD8E0-8089-46E9-82B5-37C789964D70}" destId="{1B099AF0-94C1-4946-8AFC-F10917B2A810}" srcOrd="1" destOrd="0" presId="urn:microsoft.com/office/officeart/2005/8/layout/hierarchy1"/>
    <dgm:cxn modelId="{8ECC75E0-B491-4CCC-BF09-1B23F3563FBA}" type="presParOf" srcId="{1A6789B6-EA4D-4C96-BCE6-8467F3508DCA}" destId="{471F1D78-385F-4775-BB8A-73191AA5CAAD}" srcOrd="1" destOrd="0" presId="urn:microsoft.com/office/officeart/2005/8/layout/hierarchy1"/>
    <dgm:cxn modelId="{FA83C25E-43CF-44F0-A08C-307CCFFFC9AC}" type="presParOf" srcId="{471F1D78-385F-4775-BB8A-73191AA5CAAD}" destId="{C52ADFC7-2C9B-447C-80C4-F30EA9A31D4A}" srcOrd="0" destOrd="0" presId="urn:microsoft.com/office/officeart/2005/8/layout/hierarchy1"/>
    <dgm:cxn modelId="{8B1215A6-F333-4539-9C03-BA478D2D55BA}" type="presParOf" srcId="{471F1D78-385F-4775-BB8A-73191AA5CAAD}" destId="{C54DF5DC-66E2-4E43-B953-C5B15F7D043D}" srcOrd="1" destOrd="0" presId="urn:microsoft.com/office/officeart/2005/8/layout/hierarchy1"/>
    <dgm:cxn modelId="{AFFCE122-8AAB-45F0-BBC1-0CD873716FF0}" type="presParOf" srcId="{C54DF5DC-66E2-4E43-B953-C5B15F7D043D}" destId="{C594884D-8BD3-441B-A750-4398D4C3C973}" srcOrd="0" destOrd="0" presId="urn:microsoft.com/office/officeart/2005/8/layout/hierarchy1"/>
    <dgm:cxn modelId="{0C7DCF00-C204-492D-8FE4-1B5EE6B47B28}" type="presParOf" srcId="{C594884D-8BD3-441B-A750-4398D4C3C973}" destId="{B6B268FE-ED2A-4159-8487-63017F904623}" srcOrd="0" destOrd="0" presId="urn:microsoft.com/office/officeart/2005/8/layout/hierarchy1"/>
    <dgm:cxn modelId="{CC53EDE7-0F81-49FE-B292-8955AF484935}" type="presParOf" srcId="{C594884D-8BD3-441B-A750-4398D4C3C973}" destId="{51A189E7-6AA4-4786-B555-81DEF74C6E1F}" srcOrd="1" destOrd="0" presId="urn:microsoft.com/office/officeart/2005/8/layout/hierarchy1"/>
    <dgm:cxn modelId="{77808D21-0B24-4113-AB6B-EBB2EA87D1C3}" type="presParOf" srcId="{C54DF5DC-66E2-4E43-B953-C5B15F7D043D}" destId="{3B26F0A6-1299-458E-8271-E130F67B58E0}" srcOrd="1" destOrd="0" presId="urn:microsoft.com/office/officeart/2005/8/layout/hierarchy1"/>
    <dgm:cxn modelId="{85D46F69-1D0D-4C63-9559-3F4381DCD589}" type="presParOf" srcId="{471F1D78-385F-4775-BB8A-73191AA5CAAD}" destId="{53F7C8F1-B861-472E-91EB-5235DB367EAF}" srcOrd="2" destOrd="0" presId="urn:microsoft.com/office/officeart/2005/8/layout/hierarchy1"/>
    <dgm:cxn modelId="{390EB274-F37B-4BB7-A58C-B48443241CEA}" type="presParOf" srcId="{471F1D78-385F-4775-BB8A-73191AA5CAAD}" destId="{5A9F67AF-209B-4BC6-99BC-758C85D092A6}" srcOrd="3" destOrd="0" presId="urn:microsoft.com/office/officeart/2005/8/layout/hierarchy1"/>
    <dgm:cxn modelId="{65B4C152-4B4C-41D1-B527-C454B1B7F29D}" type="presParOf" srcId="{5A9F67AF-209B-4BC6-99BC-758C85D092A6}" destId="{013E55EF-4DB9-4B42-B6C9-64389E132B73}" srcOrd="0" destOrd="0" presId="urn:microsoft.com/office/officeart/2005/8/layout/hierarchy1"/>
    <dgm:cxn modelId="{02848DA9-A353-4DC2-A03E-0B71A4A204F7}" type="presParOf" srcId="{013E55EF-4DB9-4B42-B6C9-64389E132B73}" destId="{60D47732-CD56-4690-8BF7-4131D2901A13}" srcOrd="0" destOrd="0" presId="urn:microsoft.com/office/officeart/2005/8/layout/hierarchy1"/>
    <dgm:cxn modelId="{5EE978CD-3518-4F35-8E79-B50D90931C34}" type="presParOf" srcId="{013E55EF-4DB9-4B42-B6C9-64389E132B73}" destId="{4B7606F6-D9B3-4F69-BAC2-119243A28642}" srcOrd="1" destOrd="0" presId="urn:microsoft.com/office/officeart/2005/8/layout/hierarchy1"/>
    <dgm:cxn modelId="{9A880529-C99A-42A6-BE0C-3CC1F79EA548}" type="presParOf" srcId="{5A9F67AF-209B-4BC6-99BC-758C85D092A6}" destId="{08C9378E-D0EA-4947-B704-521F905C18DA}" srcOrd="1" destOrd="0" presId="urn:microsoft.com/office/officeart/2005/8/layout/hierarchy1"/>
    <dgm:cxn modelId="{F79966DD-E5A1-4505-834C-EEB485C15E6E}" type="presParOf" srcId="{08C9378E-D0EA-4947-B704-521F905C18DA}" destId="{EFDC2285-C0BC-45F6-8981-FF47A2B2C13D}" srcOrd="0" destOrd="0" presId="urn:microsoft.com/office/officeart/2005/8/layout/hierarchy1"/>
    <dgm:cxn modelId="{7B67E9C8-1108-49E3-A44F-B5FDF7D375D1}" type="presParOf" srcId="{08C9378E-D0EA-4947-B704-521F905C18DA}" destId="{F95E5D4D-26D6-4A0D-9160-AEB8EE186C32}" srcOrd="1" destOrd="0" presId="urn:microsoft.com/office/officeart/2005/8/layout/hierarchy1"/>
    <dgm:cxn modelId="{B97A2650-7A8F-4125-8936-AD643AD90AAC}" type="presParOf" srcId="{F95E5D4D-26D6-4A0D-9160-AEB8EE186C32}" destId="{EBE2ED0E-53CD-4A94-A3B4-C3DE917E6E26}" srcOrd="0" destOrd="0" presId="urn:microsoft.com/office/officeart/2005/8/layout/hierarchy1"/>
    <dgm:cxn modelId="{46A76930-1521-475B-B0E0-8CA6231F484F}" type="presParOf" srcId="{EBE2ED0E-53CD-4A94-A3B4-C3DE917E6E26}" destId="{87642D47-168B-4A33-BEFF-9109A7534DA2}" srcOrd="0" destOrd="0" presId="urn:microsoft.com/office/officeart/2005/8/layout/hierarchy1"/>
    <dgm:cxn modelId="{D137B8A2-DBBB-4681-94B1-A2D3CE1B6A36}" type="presParOf" srcId="{EBE2ED0E-53CD-4A94-A3B4-C3DE917E6E26}" destId="{5615C9AB-0EFE-44B5-B28E-3D3DFD9ADF39}" srcOrd="1" destOrd="0" presId="urn:microsoft.com/office/officeart/2005/8/layout/hierarchy1"/>
    <dgm:cxn modelId="{03C6A6CE-DE06-4443-85ED-4AD3B7FB0B82}" type="presParOf" srcId="{F95E5D4D-26D6-4A0D-9160-AEB8EE186C32}" destId="{87B43B1A-E815-4605-944E-D8A3DC19BE5B}" srcOrd="1" destOrd="0" presId="urn:microsoft.com/office/officeart/2005/8/layout/hierarchy1"/>
    <dgm:cxn modelId="{74AE6D17-AE1D-4EA6-9DDC-C9FF4C2FB40A}" type="presParOf" srcId="{471F1D78-385F-4775-BB8A-73191AA5CAAD}" destId="{BAA01B5E-6AF0-4D35-BB54-21F256CE64D6}" srcOrd="4" destOrd="0" presId="urn:microsoft.com/office/officeart/2005/8/layout/hierarchy1"/>
    <dgm:cxn modelId="{F5DD1752-F13E-413C-AA0D-5D79004C5CCC}" type="presParOf" srcId="{471F1D78-385F-4775-BB8A-73191AA5CAAD}" destId="{4FF8B7F2-6A38-4608-9FFE-B7F637B6A590}" srcOrd="5" destOrd="0" presId="urn:microsoft.com/office/officeart/2005/8/layout/hierarchy1"/>
    <dgm:cxn modelId="{BC67C235-0F56-4B6F-A2FA-F75E77314983}" type="presParOf" srcId="{4FF8B7F2-6A38-4608-9FFE-B7F637B6A590}" destId="{4AC7583E-AA70-48A0-B976-5575B013669F}" srcOrd="0" destOrd="0" presId="urn:microsoft.com/office/officeart/2005/8/layout/hierarchy1"/>
    <dgm:cxn modelId="{B476A40D-38B3-4CAD-BC87-5765B76B1A28}" type="presParOf" srcId="{4AC7583E-AA70-48A0-B976-5575B013669F}" destId="{D5780874-92A5-49DD-82EF-270F897D6624}" srcOrd="0" destOrd="0" presId="urn:microsoft.com/office/officeart/2005/8/layout/hierarchy1"/>
    <dgm:cxn modelId="{801466E4-35FE-48EB-896A-DC8DEF9DF724}" type="presParOf" srcId="{4AC7583E-AA70-48A0-B976-5575B013669F}" destId="{B1B8E7E3-DEF8-4BDC-86C1-5B88A87DD085}" srcOrd="1" destOrd="0" presId="urn:microsoft.com/office/officeart/2005/8/layout/hierarchy1"/>
    <dgm:cxn modelId="{A80CA64B-6C40-45B6-AAE7-1AE754F04E32}" type="presParOf" srcId="{4FF8B7F2-6A38-4608-9FFE-B7F637B6A590}" destId="{7970F11A-659F-4616-9796-12E7B8568095}" srcOrd="1" destOrd="0" presId="urn:microsoft.com/office/officeart/2005/8/layout/hierarchy1"/>
    <dgm:cxn modelId="{491917FD-48E4-4ECC-83CB-53BE3BA47D58}" type="presParOf" srcId="{471F1D78-385F-4775-BB8A-73191AA5CAAD}" destId="{6053E297-FBA2-4DBC-B381-13A1B4E863DD}" srcOrd="6" destOrd="0" presId="urn:microsoft.com/office/officeart/2005/8/layout/hierarchy1"/>
    <dgm:cxn modelId="{1F6D4B02-B721-41AB-9354-05A8A549AFEC}" type="presParOf" srcId="{471F1D78-385F-4775-BB8A-73191AA5CAAD}" destId="{7E4C8328-8743-432B-A6AD-2B7B31956941}" srcOrd="7" destOrd="0" presId="urn:microsoft.com/office/officeart/2005/8/layout/hierarchy1"/>
    <dgm:cxn modelId="{11D51250-607E-4863-8202-983B8460B448}" type="presParOf" srcId="{7E4C8328-8743-432B-A6AD-2B7B31956941}" destId="{18E8CD75-5F11-4072-9C58-C97D3BCAB78B}" srcOrd="0" destOrd="0" presId="urn:microsoft.com/office/officeart/2005/8/layout/hierarchy1"/>
    <dgm:cxn modelId="{8844F84A-F7A4-4F39-B892-25F640F18C8B}" type="presParOf" srcId="{18E8CD75-5F11-4072-9C58-C97D3BCAB78B}" destId="{53CA505F-4549-49D7-AD62-50D9866E3330}" srcOrd="0" destOrd="0" presId="urn:microsoft.com/office/officeart/2005/8/layout/hierarchy1"/>
    <dgm:cxn modelId="{6F4A9F5B-41D0-4AD8-8CC9-A028EC82E513}" type="presParOf" srcId="{18E8CD75-5F11-4072-9C58-C97D3BCAB78B}" destId="{6A8D6448-2965-478A-8088-7F93A1B2430C}" srcOrd="1" destOrd="0" presId="urn:microsoft.com/office/officeart/2005/8/layout/hierarchy1"/>
    <dgm:cxn modelId="{E1AB56BF-F566-4228-8F91-C7437107E1C9}" type="presParOf" srcId="{7E4C8328-8743-432B-A6AD-2B7B31956941}" destId="{65D942DA-9108-41A5-8C1C-8A49DF5A708A}" srcOrd="1" destOrd="0" presId="urn:microsoft.com/office/officeart/2005/8/layout/hierarchy1"/>
    <dgm:cxn modelId="{0A7DD4CE-6FD1-45B5-A188-D89AC7A307DF}" type="presParOf" srcId="{65D942DA-9108-41A5-8C1C-8A49DF5A708A}" destId="{77B14253-7BF3-4A28-88AC-FC294D76F347}" srcOrd="0" destOrd="0" presId="urn:microsoft.com/office/officeart/2005/8/layout/hierarchy1"/>
    <dgm:cxn modelId="{3A4E507C-39E2-4F63-8FD0-D209F8610103}" type="presParOf" srcId="{65D942DA-9108-41A5-8C1C-8A49DF5A708A}" destId="{825F7FDB-E1A4-429B-ADE3-7A0862C8D0E4}" srcOrd="1" destOrd="0" presId="urn:microsoft.com/office/officeart/2005/8/layout/hierarchy1"/>
    <dgm:cxn modelId="{96875831-B6FD-4922-B9C2-6ADF182BBEA2}" type="presParOf" srcId="{825F7FDB-E1A4-429B-ADE3-7A0862C8D0E4}" destId="{DE27A1A7-DAB8-4CE7-8883-C85000544AAE}" srcOrd="0" destOrd="0" presId="urn:microsoft.com/office/officeart/2005/8/layout/hierarchy1"/>
    <dgm:cxn modelId="{BB71D64D-BB3F-4E5F-A57A-ED1F8F69A36F}" type="presParOf" srcId="{DE27A1A7-DAB8-4CE7-8883-C85000544AAE}" destId="{835C0E54-9AC1-4FD1-BEC9-ECF6EE9E6D57}" srcOrd="0" destOrd="0" presId="urn:microsoft.com/office/officeart/2005/8/layout/hierarchy1"/>
    <dgm:cxn modelId="{69041B60-ED69-4DB1-AF50-E2C1A2C532C2}" type="presParOf" srcId="{DE27A1A7-DAB8-4CE7-8883-C85000544AAE}" destId="{43DAC85E-F602-48B9-9479-8B0D2D68DEDA}" srcOrd="1" destOrd="0" presId="urn:microsoft.com/office/officeart/2005/8/layout/hierarchy1"/>
    <dgm:cxn modelId="{74E049A9-B66B-457C-B6A5-C39AB4A300EF}" type="presParOf" srcId="{825F7FDB-E1A4-429B-ADE3-7A0862C8D0E4}" destId="{4A9C6D37-6F55-4912-9E06-5C2DAFE8D6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A86A58-586B-40D9-90F4-E85716441543}" type="doc">
      <dgm:prSet loTypeId="urn:microsoft.com/office/officeart/2008/layout/VerticalCurvedList" loCatId="list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4875F70A-1936-448C-94ED-F3FD082F95E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2800" b="1" dirty="0">
            <a:solidFill>
              <a:srgbClr val="C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C75DF8E-84C3-4AAC-AA73-BE7C0D6555C0}" type="parTrans" cxnId="{ED32863F-CAA1-418E-A946-69678B68CB7E}">
      <dgm:prSet/>
      <dgm:spPr/>
      <dgm:t>
        <a:bodyPr/>
        <a:lstStyle/>
        <a:p>
          <a:endParaRPr lang="ru-RU"/>
        </a:p>
      </dgm:t>
    </dgm:pt>
    <dgm:pt modelId="{D42352C5-A650-4930-B39A-4C88433C5D00}" type="sibTrans" cxnId="{ED32863F-CAA1-418E-A946-69678B68CB7E}">
      <dgm:prSet/>
      <dgm:spPr/>
      <dgm:t>
        <a:bodyPr/>
        <a:lstStyle/>
        <a:p>
          <a:endParaRPr lang="ru-RU"/>
        </a:p>
      </dgm:t>
    </dgm:pt>
    <dgm:pt modelId="{9EC02E67-8C25-421B-A2CE-4CC54FC7FFF4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b="1" dirty="0">
            <a:solidFill>
              <a:srgbClr val="C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7272908-7506-48D3-9C81-BEB001FFB723}" type="parTrans" cxnId="{937A0C95-2350-403A-B17B-0A5EFF34A59C}">
      <dgm:prSet/>
      <dgm:spPr/>
      <dgm:t>
        <a:bodyPr/>
        <a:lstStyle/>
        <a:p>
          <a:endParaRPr lang="ru-RU"/>
        </a:p>
      </dgm:t>
    </dgm:pt>
    <dgm:pt modelId="{2FEEEABC-D607-46B4-BA99-12F8BA5EFF78}" type="sibTrans" cxnId="{937A0C95-2350-403A-B17B-0A5EFF34A59C}">
      <dgm:prSet custLinFactNeighborX="-156" custLinFactNeighborY="-843"/>
      <dgm:spPr/>
      <dgm:t>
        <a:bodyPr/>
        <a:lstStyle/>
        <a:p>
          <a:endParaRPr lang="ru-RU"/>
        </a:p>
      </dgm:t>
    </dgm:pt>
    <dgm:pt modelId="{AF3D4BD0-A0AF-4C2D-AAFA-FC85C546A9D0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b="1" dirty="0">
            <a:solidFill>
              <a:srgbClr val="C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BF84BFE-F072-4B64-AE4B-E9FFBA67B882}" type="parTrans" cxnId="{03A42F19-75AB-4DF5-BB51-91ABE385DF08}">
      <dgm:prSet/>
      <dgm:spPr/>
      <dgm:t>
        <a:bodyPr/>
        <a:lstStyle/>
        <a:p>
          <a:endParaRPr lang="ru-RU"/>
        </a:p>
      </dgm:t>
    </dgm:pt>
    <dgm:pt modelId="{DEA500D5-04AC-4B6F-B645-6DCE2363B02F}" type="sibTrans" cxnId="{03A42F19-75AB-4DF5-BB51-91ABE385DF08}">
      <dgm:prSet custLinFactNeighborX="-156" custLinFactNeighborY="-843"/>
      <dgm:spPr/>
      <dgm:t>
        <a:bodyPr/>
        <a:lstStyle/>
        <a:p>
          <a:endParaRPr lang="ru-RU"/>
        </a:p>
      </dgm:t>
    </dgm:pt>
    <dgm:pt modelId="{BA3EC7E5-03F7-4776-8A43-2CD41F49A282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b="1" dirty="0">
            <a:solidFill>
              <a:srgbClr val="C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E98C3BD-603B-44E7-8FD0-BA0FE58BBFFE}" type="parTrans" cxnId="{0BF12ADC-C5B6-41C5-A39A-2B9721D08421}">
      <dgm:prSet/>
      <dgm:spPr/>
      <dgm:t>
        <a:bodyPr/>
        <a:lstStyle/>
        <a:p>
          <a:endParaRPr lang="ru-RU"/>
        </a:p>
      </dgm:t>
    </dgm:pt>
    <dgm:pt modelId="{20012969-AA8B-4B32-945D-EC68C25CFB75}" type="sibTrans" cxnId="{0BF12ADC-C5B6-41C5-A39A-2B9721D08421}">
      <dgm:prSet/>
      <dgm:spPr/>
      <dgm:t>
        <a:bodyPr/>
        <a:lstStyle/>
        <a:p>
          <a:endParaRPr lang="ru-RU"/>
        </a:p>
      </dgm:t>
    </dgm:pt>
    <dgm:pt modelId="{6E809A96-34D2-42E4-9B51-FFB9A6EE02D3}" type="pres">
      <dgm:prSet presAssocID="{59A86A58-586B-40D9-90F4-E857164415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1D39EEB-7B1E-4FAF-94DF-65091455CF74}" type="pres">
      <dgm:prSet presAssocID="{59A86A58-586B-40D9-90F4-E85716441543}" presName="Name1" presStyleCnt="0"/>
      <dgm:spPr/>
    </dgm:pt>
    <dgm:pt modelId="{05A04E4E-9B11-4973-BCB3-9686B269EF0D}" type="pres">
      <dgm:prSet presAssocID="{59A86A58-586B-40D9-90F4-E85716441543}" presName="cycle" presStyleCnt="0"/>
      <dgm:spPr/>
    </dgm:pt>
    <dgm:pt modelId="{78E7FCDA-173D-4FE8-AA8D-DCABA30D2F48}" type="pres">
      <dgm:prSet presAssocID="{59A86A58-586B-40D9-90F4-E85716441543}" presName="srcNode" presStyleLbl="node1" presStyleIdx="0" presStyleCnt="4"/>
      <dgm:spPr/>
    </dgm:pt>
    <dgm:pt modelId="{DF732CEE-A999-4DCE-A0A4-1E7ACBAF711F}" type="pres">
      <dgm:prSet presAssocID="{59A86A58-586B-40D9-90F4-E85716441543}" presName="conn" presStyleLbl="parChTrans1D2" presStyleIdx="0" presStyleCnt="1" custLinFactNeighborX="965" custLinFactNeighborY="-843"/>
      <dgm:spPr/>
      <dgm:t>
        <a:bodyPr/>
        <a:lstStyle/>
        <a:p>
          <a:endParaRPr lang="ru-RU"/>
        </a:p>
      </dgm:t>
    </dgm:pt>
    <dgm:pt modelId="{247F553A-3B9A-4B96-954C-66E6A3232D2F}" type="pres">
      <dgm:prSet presAssocID="{59A86A58-586B-40D9-90F4-E85716441543}" presName="extraNode" presStyleLbl="node1" presStyleIdx="0" presStyleCnt="4"/>
      <dgm:spPr/>
    </dgm:pt>
    <dgm:pt modelId="{0FEA27B4-E0FA-4D04-BCF4-A3526F4F8885}" type="pres">
      <dgm:prSet presAssocID="{59A86A58-586B-40D9-90F4-E85716441543}" presName="dstNode" presStyleLbl="node1" presStyleIdx="0" presStyleCnt="4"/>
      <dgm:spPr/>
    </dgm:pt>
    <dgm:pt modelId="{19512A0F-6F8E-41C0-AE0C-9AD2AA8805DB}" type="pres">
      <dgm:prSet presAssocID="{4875F70A-1936-448C-94ED-F3FD082F95EB}" presName="text_1" presStyleLbl="node1" presStyleIdx="0" presStyleCnt="4" custScaleY="87259" custLinFactNeighborX="381" custLinFactNeighborY="1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3B7B8-8AEB-4431-9922-131586F95B8D}" type="pres">
      <dgm:prSet presAssocID="{4875F70A-1936-448C-94ED-F3FD082F95EB}" presName="accent_1" presStyleCnt="0"/>
      <dgm:spPr/>
    </dgm:pt>
    <dgm:pt modelId="{EE71111E-BB43-4C34-87C4-0DBACFF6470D}" type="pres">
      <dgm:prSet presAssocID="{4875F70A-1936-448C-94ED-F3FD082F95EB}" presName="accentRepeatNode" presStyleLbl="solidFgAcc1" presStyleIdx="0" presStyleCnt="4" custScaleX="90909" custScaleY="90909" custLinFactNeighborX="-1771" custLinFactNeighborY="604"/>
      <dgm:spPr>
        <a:solidFill>
          <a:schemeClr val="accent2">
            <a:lumMod val="40000"/>
            <a:lumOff val="60000"/>
          </a:schemeClr>
        </a:solidFill>
      </dgm:spPr>
    </dgm:pt>
    <dgm:pt modelId="{9D484834-372E-4807-98C1-B4AA0E1B500F}" type="pres">
      <dgm:prSet presAssocID="{9EC02E67-8C25-421B-A2CE-4CC54FC7FFF4}" presName="text_2" presStyleLbl="node1" presStyleIdx="1" presStyleCnt="4" custScaleX="102347" custScaleY="87259" custLinFactNeighborX="-847" custLinFactNeighborY="-5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06A36-D9A4-45AA-B9DF-AC5A7206D982}" type="pres">
      <dgm:prSet presAssocID="{9EC02E67-8C25-421B-A2CE-4CC54FC7FFF4}" presName="accent_2" presStyleCnt="0"/>
      <dgm:spPr/>
    </dgm:pt>
    <dgm:pt modelId="{09B93199-C651-48D6-BF44-1E8DFEA1B5BD}" type="pres">
      <dgm:prSet presAssocID="{9EC02E67-8C25-421B-A2CE-4CC54FC7FFF4}" presName="accentRepeatNode" presStyleLbl="solidFgAcc1" presStyleIdx="1" presStyleCnt="4" custScaleX="90909" custScaleY="90909"/>
      <dgm:spPr>
        <a:solidFill>
          <a:schemeClr val="accent2">
            <a:lumMod val="40000"/>
            <a:lumOff val="60000"/>
          </a:schemeClr>
        </a:solidFill>
      </dgm:spPr>
    </dgm:pt>
    <dgm:pt modelId="{8DECD2FD-C55A-4F2C-9763-79E67E71E312}" type="pres">
      <dgm:prSet presAssocID="{AF3D4BD0-A0AF-4C2D-AAFA-FC85C546A9D0}" presName="text_3" presStyleLbl="node1" presStyleIdx="2" presStyleCnt="4" custScaleX="101137" custScaleY="87259" custLinFactNeighborX="-34" custLinFactNeighborY="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D7C82-468F-4F51-AFD7-827B6ED51156}" type="pres">
      <dgm:prSet presAssocID="{AF3D4BD0-A0AF-4C2D-AAFA-FC85C546A9D0}" presName="accent_3" presStyleCnt="0"/>
      <dgm:spPr/>
    </dgm:pt>
    <dgm:pt modelId="{A70359D2-26F9-41FE-8468-6BFBF364E160}" type="pres">
      <dgm:prSet presAssocID="{AF3D4BD0-A0AF-4C2D-AAFA-FC85C546A9D0}" presName="accentRepeatNode" presStyleLbl="solidFgAcc1" presStyleIdx="2" presStyleCnt="4" custScaleX="90909" custScaleY="90909"/>
      <dgm:spPr>
        <a:solidFill>
          <a:schemeClr val="accent2">
            <a:lumMod val="40000"/>
            <a:lumOff val="60000"/>
          </a:schemeClr>
        </a:solidFill>
      </dgm:spPr>
    </dgm:pt>
    <dgm:pt modelId="{9DDAB0AB-C8E0-4C71-B9A9-224CDD9A1EB4}" type="pres">
      <dgm:prSet presAssocID="{BA3EC7E5-03F7-4776-8A43-2CD41F49A282}" presName="text_4" presStyleLbl="node1" presStyleIdx="3" presStyleCnt="4" custScaleX="100828" custScaleY="84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78A54-B97A-41EF-94F6-83B1E8463F94}" type="pres">
      <dgm:prSet presAssocID="{BA3EC7E5-03F7-4776-8A43-2CD41F49A282}" presName="accent_4" presStyleCnt="0"/>
      <dgm:spPr/>
    </dgm:pt>
    <dgm:pt modelId="{F29C68D9-6A82-4FD3-81D3-54A45A631919}" type="pres">
      <dgm:prSet presAssocID="{BA3EC7E5-03F7-4776-8A43-2CD41F49A282}" presName="accentRepeatNode" presStyleLbl="solidFgAcc1" presStyleIdx="3" presStyleCnt="4" custScaleX="90909" custScaleY="90909"/>
      <dgm:spPr>
        <a:solidFill>
          <a:schemeClr val="accent2">
            <a:lumMod val="40000"/>
            <a:lumOff val="60000"/>
          </a:schemeClr>
        </a:solidFill>
      </dgm:spPr>
    </dgm:pt>
  </dgm:ptLst>
  <dgm:cxnLst>
    <dgm:cxn modelId="{03A42F19-75AB-4DF5-BB51-91ABE385DF08}" srcId="{59A86A58-586B-40D9-90F4-E85716441543}" destId="{AF3D4BD0-A0AF-4C2D-AAFA-FC85C546A9D0}" srcOrd="2" destOrd="0" parTransId="{9BF84BFE-F072-4B64-AE4B-E9FFBA67B882}" sibTransId="{DEA500D5-04AC-4B6F-B645-6DCE2363B02F}"/>
    <dgm:cxn modelId="{0E6EB0CC-AE95-488F-9AED-F222FC002D7F}" type="presOf" srcId="{4875F70A-1936-448C-94ED-F3FD082F95EB}" destId="{19512A0F-6F8E-41C0-AE0C-9AD2AA8805DB}" srcOrd="0" destOrd="0" presId="urn:microsoft.com/office/officeart/2008/layout/VerticalCurvedList"/>
    <dgm:cxn modelId="{53138C6A-46B0-42E6-8A38-9C6FA216E093}" type="presOf" srcId="{9EC02E67-8C25-421B-A2CE-4CC54FC7FFF4}" destId="{9D484834-372E-4807-98C1-B4AA0E1B500F}" srcOrd="0" destOrd="0" presId="urn:microsoft.com/office/officeart/2008/layout/VerticalCurvedList"/>
    <dgm:cxn modelId="{0BF12ADC-C5B6-41C5-A39A-2B9721D08421}" srcId="{59A86A58-586B-40D9-90F4-E85716441543}" destId="{BA3EC7E5-03F7-4776-8A43-2CD41F49A282}" srcOrd="3" destOrd="0" parTransId="{9E98C3BD-603B-44E7-8FD0-BA0FE58BBFFE}" sibTransId="{20012969-AA8B-4B32-945D-EC68C25CFB75}"/>
    <dgm:cxn modelId="{5C8B2D27-68BB-4A9C-912E-78564E966E1A}" type="presOf" srcId="{BA3EC7E5-03F7-4776-8A43-2CD41F49A282}" destId="{9DDAB0AB-C8E0-4C71-B9A9-224CDD9A1EB4}" srcOrd="0" destOrd="0" presId="urn:microsoft.com/office/officeart/2008/layout/VerticalCurvedList"/>
    <dgm:cxn modelId="{ED32863F-CAA1-418E-A946-69678B68CB7E}" srcId="{59A86A58-586B-40D9-90F4-E85716441543}" destId="{4875F70A-1936-448C-94ED-F3FD082F95EB}" srcOrd="0" destOrd="0" parTransId="{4C75DF8E-84C3-4AAC-AA73-BE7C0D6555C0}" sibTransId="{D42352C5-A650-4930-B39A-4C88433C5D00}"/>
    <dgm:cxn modelId="{32778F4C-4855-469A-B242-50A6DEC7FCC0}" type="presOf" srcId="{D42352C5-A650-4930-B39A-4C88433C5D00}" destId="{DF732CEE-A999-4DCE-A0A4-1E7ACBAF711F}" srcOrd="0" destOrd="0" presId="urn:microsoft.com/office/officeart/2008/layout/VerticalCurvedList"/>
    <dgm:cxn modelId="{DBF5ACFB-7CE4-4323-8605-21A0A2BBFA14}" type="presOf" srcId="{59A86A58-586B-40D9-90F4-E85716441543}" destId="{6E809A96-34D2-42E4-9B51-FFB9A6EE02D3}" srcOrd="0" destOrd="0" presId="urn:microsoft.com/office/officeart/2008/layout/VerticalCurvedList"/>
    <dgm:cxn modelId="{C04BF808-09DA-46D9-B58B-E98D37B505FB}" type="presOf" srcId="{AF3D4BD0-A0AF-4C2D-AAFA-FC85C546A9D0}" destId="{8DECD2FD-C55A-4F2C-9763-79E67E71E312}" srcOrd="0" destOrd="0" presId="urn:microsoft.com/office/officeart/2008/layout/VerticalCurvedList"/>
    <dgm:cxn modelId="{937A0C95-2350-403A-B17B-0A5EFF34A59C}" srcId="{59A86A58-586B-40D9-90F4-E85716441543}" destId="{9EC02E67-8C25-421B-A2CE-4CC54FC7FFF4}" srcOrd="1" destOrd="0" parTransId="{77272908-7506-48D3-9C81-BEB001FFB723}" sibTransId="{2FEEEABC-D607-46B4-BA99-12F8BA5EFF78}"/>
    <dgm:cxn modelId="{5F0854E7-51A9-4CB1-A77B-B88EC5B87188}" type="presParOf" srcId="{6E809A96-34D2-42E4-9B51-FFB9A6EE02D3}" destId="{A1D39EEB-7B1E-4FAF-94DF-65091455CF74}" srcOrd="0" destOrd="0" presId="urn:microsoft.com/office/officeart/2008/layout/VerticalCurvedList"/>
    <dgm:cxn modelId="{78D9507E-B7C7-4934-B96C-93658AB664C6}" type="presParOf" srcId="{A1D39EEB-7B1E-4FAF-94DF-65091455CF74}" destId="{05A04E4E-9B11-4973-BCB3-9686B269EF0D}" srcOrd="0" destOrd="0" presId="urn:microsoft.com/office/officeart/2008/layout/VerticalCurvedList"/>
    <dgm:cxn modelId="{1F9D7201-C78C-41E6-A0C9-14718BEBB88C}" type="presParOf" srcId="{05A04E4E-9B11-4973-BCB3-9686B269EF0D}" destId="{78E7FCDA-173D-4FE8-AA8D-DCABA30D2F48}" srcOrd="0" destOrd="0" presId="urn:microsoft.com/office/officeart/2008/layout/VerticalCurvedList"/>
    <dgm:cxn modelId="{74DFD7A5-777D-4F3C-9F9B-8ED87DD70698}" type="presParOf" srcId="{05A04E4E-9B11-4973-BCB3-9686B269EF0D}" destId="{DF732CEE-A999-4DCE-A0A4-1E7ACBAF711F}" srcOrd="1" destOrd="0" presId="urn:microsoft.com/office/officeart/2008/layout/VerticalCurvedList"/>
    <dgm:cxn modelId="{5C0CC635-20B3-4AB1-8FAE-A435C29B4140}" type="presParOf" srcId="{05A04E4E-9B11-4973-BCB3-9686B269EF0D}" destId="{247F553A-3B9A-4B96-954C-66E6A3232D2F}" srcOrd="2" destOrd="0" presId="urn:microsoft.com/office/officeart/2008/layout/VerticalCurvedList"/>
    <dgm:cxn modelId="{B33DD34A-EFFB-49E6-884F-4EA0643AC06D}" type="presParOf" srcId="{05A04E4E-9B11-4973-BCB3-9686B269EF0D}" destId="{0FEA27B4-E0FA-4D04-BCF4-A3526F4F8885}" srcOrd="3" destOrd="0" presId="urn:microsoft.com/office/officeart/2008/layout/VerticalCurvedList"/>
    <dgm:cxn modelId="{42F0C559-F167-4EF3-A1E6-C8417988EEA0}" type="presParOf" srcId="{A1D39EEB-7B1E-4FAF-94DF-65091455CF74}" destId="{19512A0F-6F8E-41C0-AE0C-9AD2AA8805DB}" srcOrd="1" destOrd="0" presId="urn:microsoft.com/office/officeart/2008/layout/VerticalCurvedList"/>
    <dgm:cxn modelId="{C7D41DF6-0220-458D-9A3B-6E33087C07E2}" type="presParOf" srcId="{A1D39EEB-7B1E-4FAF-94DF-65091455CF74}" destId="{1DD3B7B8-8AEB-4431-9922-131586F95B8D}" srcOrd="2" destOrd="0" presId="urn:microsoft.com/office/officeart/2008/layout/VerticalCurvedList"/>
    <dgm:cxn modelId="{F2B68281-EA43-4A6A-A50C-009FB9CBA491}" type="presParOf" srcId="{1DD3B7B8-8AEB-4431-9922-131586F95B8D}" destId="{EE71111E-BB43-4C34-87C4-0DBACFF6470D}" srcOrd="0" destOrd="0" presId="urn:microsoft.com/office/officeart/2008/layout/VerticalCurvedList"/>
    <dgm:cxn modelId="{D7D481DF-B91F-4DCA-BDD0-E6538F982D96}" type="presParOf" srcId="{A1D39EEB-7B1E-4FAF-94DF-65091455CF74}" destId="{9D484834-372E-4807-98C1-B4AA0E1B500F}" srcOrd="3" destOrd="0" presId="urn:microsoft.com/office/officeart/2008/layout/VerticalCurvedList"/>
    <dgm:cxn modelId="{72E3C116-D7EB-4D7F-8283-B55B2BFE1558}" type="presParOf" srcId="{A1D39EEB-7B1E-4FAF-94DF-65091455CF74}" destId="{58606A36-D9A4-45AA-B9DF-AC5A7206D982}" srcOrd="4" destOrd="0" presId="urn:microsoft.com/office/officeart/2008/layout/VerticalCurvedList"/>
    <dgm:cxn modelId="{52BBD46F-1A6E-429E-9AD9-1F101A728DAB}" type="presParOf" srcId="{58606A36-D9A4-45AA-B9DF-AC5A7206D982}" destId="{09B93199-C651-48D6-BF44-1E8DFEA1B5BD}" srcOrd="0" destOrd="0" presId="urn:microsoft.com/office/officeart/2008/layout/VerticalCurvedList"/>
    <dgm:cxn modelId="{9218D0FC-3E08-486A-9171-DFE8CB86F88D}" type="presParOf" srcId="{A1D39EEB-7B1E-4FAF-94DF-65091455CF74}" destId="{8DECD2FD-C55A-4F2C-9763-79E67E71E312}" srcOrd="5" destOrd="0" presId="urn:microsoft.com/office/officeart/2008/layout/VerticalCurvedList"/>
    <dgm:cxn modelId="{2C4BEEB6-DD8B-455C-91BD-6D088CFD9816}" type="presParOf" srcId="{A1D39EEB-7B1E-4FAF-94DF-65091455CF74}" destId="{584D7C82-468F-4F51-AFD7-827B6ED51156}" srcOrd="6" destOrd="0" presId="urn:microsoft.com/office/officeart/2008/layout/VerticalCurvedList"/>
    <dgm:cxn modelId="{AA3E65C8-9480-4135-98DE-BFC62F47C1C0}" type="presParOf" srcId="{584D7C82-468F-4F51-AFD7-827B6ED51156}" destId="{A70359D2-26F9-41FE-8468-6BFBF364E160}" srcOrd="0" destOrd="0" presId="urn:microsoft.com/office/officeart/2008/layout/VerticalCurvedList"/>
    <dgm:cxn modelId="{D8CF10CE-FBF4-4CF0-8664-56AB42953D6D}" type="presParOf" srcId="{A1D39EEB-7B1E-4FAF-94DF-65091455CF74}" destId="{9DDAB0AB-C8E0-4C71-B9A9-224CDD9A1EB4}" srcOrd="7" destOrd="0" presId="urn:microsoft.com/office/officeart/2008/layout/VerticalCurvedList"/>
    <dgm:cxn modelId="{1240C6E0-E45B-469B-A042-A131A2BEE164}" type="presParOf" srcId="{A1D39EEB-7B1E-4FAF-94DF-65091455CF74}" destId="{02878A54-B97A-41EF-94F6-83B1E8463F94}" srcOrd="8" destOrd="0" presId="urn:microsoft.com/office/officeart/2008/layout/VerticalCurvedList"/>
    <dgm:cxn modelId="{F8D743E5-6E0C-41D9-8DC7-A55D460C6CB8}" type="presParOf" srcId="{02878A54-B97A-41EF-94F6-83B1E8463F94}" destId="{F29C68D9-6A82-4FD3-81D3-54A45A63191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32CEE-A999-4DCE-A0A4-1E7ACBAF711F}">
      <dsp:nvSpPr>
        <dsp:cNvPr id="0" name=""/>
        <dsp:cNvSpPr/>
      </dsp:nvSpPr>
      <dsp:spPr>
        <a:xfrm>
          <a:off x="-5143345" y="-843681"/>
          <a:ext cx="6155611" cy="6155611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12A0F-6F8E-41C0-AE0C-9AD2AA8805DB}">
      <dsp:nvSpPr>
        <dsp:cNvPr id="0" name=""/>
        <dsp:cNvSpPr/>
      </dsp:nvSpPr>
      <dsp:spPr>
        <a:xfrm>
          <a:off x="506265" y="403416"/>
          <a:ext cx="6135438" cy="61374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rgbClr val="C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506265" y="403416"/>
        <a:ext cx="6135438" cy="613746"/>
      </dsp:txXfrm>
    </dsp:sp>
    <dsp:sp modelId="{EE71111E-BB43-4C34-87C4-0DBACFF6470D}">
      <dsp:nvSpPr>
        <dsp:cNvPr id="0" name=""/>
        <dsp:cNvSpPr/>
      </dsp:nvSpPr>
      <dsp:spPr>
        <a:xfrm>
          <a:off x="67682" y="308852"/>
          <a:ext cx="799273" cy="79927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84834-372E-4807-98C1-B4AA0E1B500F}">
      <dsp:nvSpPr>
        <dsp:cNvPr id="0" name=""/>
        <dsp:cNvSpPr/>
      </dsp:nvSpPr>
      <dsp:spPr>
        <a:xfrm>
          <a:off x="770324" y="1411952"/>
          <a:ext cx="5866719" cy="61374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solidFill>
              <a:srgbClr val="C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70324" y="1411952"/>
        <a:ext cx="5866719" cy="613746"/>
      </dsp:txXfrm>
    </dsp:sp>
    <dsp:sp modelId="{09B93199-C651-48D6-BF44-1E8DFEA1B5BD}">
      <dsp:nvSpPr>
        <dsp:cNvPr id="0" name=""/>
        <dsp:cNvSpPr/>
      </dsp:nvSpPr>
      <dsp:spPr>
        <a:xfrm>
          <a:off x="486506" y="1358766"/>
          <a:ext cx="799273" cy="79927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CD2FD-C55A-4F2C-9763-79E67E71E312}">
      <dsp:nvSpPr>
        <dsp:cNvPr id="0" name=""/>
        <dsp:cNvSpPr/>
      </dsp:nvSpPr>
      <dsp:spPr>
        <a:xfrm>
          <a:off x="851606" y="2507205"/>
          <a:ext cx="5797360" cy="61374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solidFill>
              <a:srgbClr val="C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851606" y="2507205"/>
        <a:ext cx="5797360" cy="613746"/>
      </dsp:txXfrm>
    </dsp:sp>
    <dsp:sp modelId="{A70359D2-26F9-41FE-8468-6BFBF364E160}">
      <dsp:nvSpPr>
        <dsp:cNvPr id="0" name=""/>
        <dsp:cNvSpPr/>
      </dsp:nvSpPr>
      <dsp:spPr>
        <a:xfrm>
          <a:off x="486506" y="2413991"/>
          <a:ext cx="799273" cy="79927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AB0AB-C8E0-4C71-B9A9-224CDD9A1EB4}">
      <dsp:nvSpPr>
        <dsp:cNvPr id="0" name=""/>
        <dsp:cNvSpPr/>
      </dsp:nvSpPr>
      <dsp:spPr>
        <a:xfrm>
          <a:off x="457488" y="3571901"/>
          <a:ext cx="6186239" cy="59390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3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b="1" kern="1200" dirty="0">
            <a:solidFill>
              <a:srgbClr val="C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57488" y="3571901"/>
        <a:ext cx="6186239" cy="593904"/>
      </dsp:txXfrm>
    </dsp:sp>
    <dsp:sp modelId="{F29C68D9-6A82-4FD3-81D3-54A45A631919}">
      <dsp:nvSpPr>
        <dsp:cNvPr id="0" name=""/>
        <dsp:cNvSpPr/>
      </dsp:nvSpPr>
      <dsp:spPr>
        <a:xfrm>
          <a:off x="83252" y="3469216"/>
          <a:ext cx="799273" cy="79927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3E297-FBA2-4DBC-B381-13A1B4E863DD}">
      <dsp:nvSpPr>
        <dsp:cNvPr id="0" name=""/>
        <dsp:cNvSpPr/>
      </dsp:nvSpPr>
      <dsp:spPr>
        <a:xfrm>
          <a:off x="4182748" y="1113740"/>
          <a:ext cx="3291452" cy="718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578"/>
              </a:lnTo>
              <a:lnTo>
                <a:pt x="3291452" y="552578"/>
              </a:lnTo>
              <a:lnTo>
                <a:pt x="3291452" y="71869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01B5E-6AF0-4D35-BB54-21F256CE64D6}">
      <dsp:nvSpPr>
        <dsp:cNvPr id="0" name=""/>
        <dsp:cNvSpPr/>
      </dsp:nvSpPr>
      <dsp:spPr>
        <a:xfrm>
          <a:off x="4182748" y="1113740"/>
          <a:ext cx="1099756" cy="718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578"/>
              </a:lnTo>
              <a:lnTo>
                <a:pt x="1099756" y="552578"/>
              </a:lnTo>
              <a:lnTo>
                <a:pt x="1099756" y="71869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7C8F1-B861-472E-91EB-5235DB367EAF}">
      <dsp:nvSpPr>
        <dsp:cNvPr id="0" name=""/>
        <dsp:cNvSpPr/>
      </dsp:nvSpPr>
      <dsp:spPr>
        <a:xfrm>
          <a:off x="3090809" y="1113740"/>
          <a:ext cx="1091938" cy="718698"/>
        </a:xfrm>
        <a:custGeom>
          <a:avLst/>
          <a:gdLst/>
          <a:ahLst/>
          <a:cxnLst/>
          <a:rect l="0" t="0" r="0" b="0"/>
          <a:pathLst>
            <a:path>
              <a:moveTo>
                <a:pt x="1091938" y="0"/>
              </a:moveTo>
              <a:lnTo>
                <a:pt x="1091938" y="552578"/>
              </a:lnTo>
              <a:lnTo>
                <a:pt x="0" y="552578"/>
              </a:lnTo>
              <a:lnTo>
                <a:pt x="0" y="71869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DFC7-2C9B-447C-80C4-F30EA9A31D4A}">
      <dsp:nvSpPr>
        <dsp:cNvPr id="0" name=""/>
        <dsp:cNvSpPr/>
      </dsp:nvSpPr>
      <dsp:spPr>
        <a:xfrm>
          <a:off x="899114" y="1113740"/>
          <a:ext cx="3283634" cy="718698"/>
        </a:xfrm>
        <a:custGeom>
          <a:avLst/>
          <a:gdLst/>
          <a:ahLst/>
          <a:cxnLst/>
          <a:rect l="0" t="0" r="0" b="0"/>
          <a:pathLst>
            <a:path>
              <a:moveTo>
                <a:pt x="3283634" y="0"/>
              </a:moveTo>
              <a:lnTo>
                <a:pt x="3283634" y="552578"/>
              </a:lnTo>
              <a:lnTo>
                <a:pt x="0" y="552578"/>
              </a:lnTo>
              <a:lnTo>
                <a:pt x="0" y="71869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AAF42-732E-4E02-9A88-4EFE75659E22}">
      <dsp:nvSpPr>
        <dsp:cNvPr id="0" name=""/>
        <dsp:cNvSpPr/>
      </dsp:nvSpPr>
      <dsp:spPr>
        <a:xfrm>
          <a:off x="3286145" y="285756"/>
          <a:ext cx="1793205" cy="827983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99AF0-94C1-4946-8AFC-F10917B2A810}">
      <dsp:nvSpPr>
        <dsp:cNvPr id="0" name=""/>
        <dsp:cNvSpPr/>
      </dsp:nvSpPr>
      <dsp:spPr>
        <a:xfrm>
          <a:off x="3485390" y="475039"/>
          <a:ext cx="1793205" cy="827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2">
                  <a:lumMod val="75000"/>
                </a:schemeClr>
              </a:solidFill>
            </a:rPr>
            <a:t>увертюра</a:t>
          </a:r>
        </a:p>
      </dsp:txBody>
      <dsp:txXfrm>
        <a:off x="3509641" y="499290"/>
        <a:ext cx="1744703" cy="779481"/>
      </dsp:txXfrm>
    </dsp:sp>
    <dsp:sp modelId="{B6B268FE-ED2A-4159-8487-63017F904623}">
      <dsp:nvSpPr>
        <dsp:cNvPr id="0" name=""/>
        <dsp:cNvSpPr/>
      </dsp:nvSpPr>
      <dsp:spPr>
        <a:xfrm>
          <a:off x="2511" y="1832439"/>
          <a:ext cx="1793205" cy="852932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189E7-6AA4-4786-B555-81DEF74C6E1F}">
      <dsp:nvSpPr>
        <dsp:cNvPr id="0" name=""/>
        <dsp:cNvSpPr/>
      </dsp:nvSpPr>
      <dsp:spPr>
        <a:xfrm>
          <a:off x="201756" y="2021722"/>
          <a:ext cx="1793205" cy="852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2">
                  <a:lumMod val="75000"/>
                </a:schemeClr>
              </a:solidFill>
            </a:rPr>
            <a:t>экспозиция</a:t>
          </a:r>
        </a:p>
      </dsp:txBody>
      <dsp:txXfrm>
        <a:off x="226738" y="2046704"/>
        <a:ext cx="1743241" cy="802968"/>
      </dsp:txXfrm>
    </dsp:sp>
    <dsp:sp modelId="{60D47732-CD56-4690-8BF7-4131D2901A13}">
      <dsp:nvSpPr>
        <dsp:cNvPr id="0" name=""/>
        <dsp:cNvSpPr/>
      </dsp:nvSpPr>
      <dsp:spPr>
        <a:xfrm>
          <a:off x="2194207" y="1832439"/>
          <a:ext cx="1793205" cy="852932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606F6-D9B3-4F69-BAC2-119243A28642}">
      <dsp:nvSpPr>
        <dsp:cNvPr id="0" name=""/>
        <dsp:cNvSpPr/>
      </dsp:nvSpPr>
      <dsp:spPr>
        <a:xfrm>
          <a:off x="2393452" y="2021722"/>
          <a:ext cx="1793205" cy="852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2">
                  <a:lumMod val="75000"/>
                </a:schemeClr>
              </a:solidFill>
            </a:rPr>
            <a:t>разработка</a:t>
          </a:r>
        </a:p>
      </dsp:txBody>
      <dsp:txXfrm>
        <a:off x="2418434" y="2046704"/>
        <a:ext cx="1743241" cy="802968"/>
      </dsp:txXfrm>
    </dsp:sp>
    <dsp:sp modelId="{D5780874-92A5-49DD-82EF-270F897D6624}">
      <dsp:nvSpPr>
        <dsp:cNvPr id="0" name=""/>
        <dsp:cNvSpPr/>
      </dsp:nvSpPr>
      <dsp:spPr>
        <a:xfrm>
          <a:off x="4385902" y="1832439"/>
          <a:ext cx="1793205" cy="852932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8E7E3-DEF8-4BDC-86C1-5B88A87DD085}">
      <dsp:nvSpPr>
        <dsp:cNvPr id="0" name=""/>
        <dsp:cNvSpPr/>
      </dsp:nvSpPr>
      <dsp:spPr>
        <a:xfrm>
          <a:off x="4585147" y="2021722"/>
          <a:ext cx="1793205" cy="852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2">
                  <a:lumMod val="75000"/>
                </a:schemeClr>
              </a:solidFill>
            </a:rPr>
            <a:t>реприза</a:t>
          </a:r>
        </a:p>
      </dsp:txBody>
      <dsp:txXfrm>
        <a:off x="4610129" y="2046704"/>
        <a:ext cx="1743241" cy="802968"/>
      </dsp:txXfrm>
    </dsp:sp>
    <dsp:sp modelId="{53CA505F-4549-49D7-AD62-50D9866E3330}">
      <dsp:nvSpPr>
        <dsp:cNvPr id="0" name=""/>
        <dsp:cNvSpPr/>
      </dsp:nvSpPr>
      <dsp:spPr>
        <a:xfrm>
          <a:off x="6577598" y="1832439"/>
          <a:ext cx="1793205" cy="81866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D6448-2965-478A-8088-7F93A1B2430C}">
      <dsp:nvSpPr>
        <dsp:cNvPr id="0" name=""/>
        <dsp:cNvSpPr/>
      </dsp:nvSpPr>
      <dsp:spPr>
        <a:xfrm>
          <a:off x="6776843" y="2021722"/>
          <a:ext cx="1793205" cy="818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2">
                  <a:lumMod val="75000"/>
                </a:schemeClr>
              </a:solidFill>
            </a:rPr>
            <a:t>кода</a:t>
          </a:r>
        </a:p>
      </dsp:txBody>
      <dsp:txXfrm>
        <a:off x="6800821" y="2045700"/>
        <a:ext cx="1745249" cy="770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0A059-DA3E-4A6D-950E-A7F579C86AED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93408-6BB0-45FD-BC7A-325840122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300D2-B5BD-467C-AFA3-7DB823DEB84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589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93408-6BB0-45FD-BC7A-325840122FD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1417-ED93-4E39-93FC-4EFC147A248A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54B8-CC15-4B33-8565-57258E362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1417-ED93-4E39-93FC-4EFC147A248A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54B8-CC15-4B33-8565-57258E362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1417-ED93-4E39-93FC-4EFC147A248A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54B8-CC15-4B33-8565-57258E362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1417-ED93-4E39-93FC-4EFC147A248A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54B8-CC15-4B33-8565-57258E362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1417-ED93-4E39-93FC-4EFC147A248A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54B8-CC15-4B33-8565-57258E362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1417-ED93-4E39-93FC-4EFC147A248A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54B8-CC15-4B33-8565-57258E362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1417-ED93-4E39-93FC-4EFC147A248A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54B8-CC15-4B33-8565-57258E362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1417-ED93-4E39-93FC-4EFC147A248A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54B8-CC15-4B33-8565-57258E362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1417-ED93-4E39-93FC-4EFC147A248A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54B8-CC15-4B33-8565-57258E362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1417-ED93-4E39-93FC-4EFC147A248A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54B8-CC15-4B33-8565-57258E362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1417-ED93-4E39-93FC-4EFC147A248A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54B8-CC15-4B33-8565-57258E362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31417-ED93-4E39-93FC-4EFC147A248A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954B8-CC15-4B33-8565-57258E362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slide" Target="slide8.xml"/><Relationship Id="rId4" Type="http://schemas.openxmlformats.org/officeDocument/2006/relationships/image" Target="../media/image29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slide" Target="slide8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8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35.xml"/><Relationship Id="rId18" Type="http://schemas.openxmlformats.org/officeDocument/2006/relationships/slide" Target="slide40.xml"/><Relationship Id="rId3" Type="http://schemas.openxmlformats.org/officeDocument/2006/relationships/slide" Target="slide25.xml"/><Relationship Id="rId21" Type="http://schemas.openxmlformats.org/officeDocument/2006/relationships/slide" Target="slide43.xml"/><Relationship Id="rId7" Type="http://schemas.openxmlformats.org/officeDocument/2006/relationships/slide" Target="slide29.xml"/><Relationship Id="rId12" Type="http://schemas.openxmlformats.org/officeDocument/2006/relationships/slide" Target="slide34.xml"/><Relationship Id="rId17" Type="http://schemas.openxmlformats.org/officeDocument/2006/relationships/slide" Target="slide39.xml"/><Relationship Id="rId2" Type="http://schemas.openxmlformats.org/officeDocument/2006/relationships/notesSlide" Target="../notesSlides/notesSlide13.xml"/><Relationship Id="rId16" Type="http://schemas.openxmlformats.org/officeDocument/2006/relationships/slide" Target="slide38.xml"/><Relationship Id="rId20" Type="http://schemas.openxmlformats.org/officeDocument/2006/relationships/slide" Target="slide4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8.xml"/><Relationship Id="rId11" Type="http://schemas.openxmlformats.org/officeDocument/2006/relationships/slide" Target="slide33.xml"/><Relationship Id="rId5" Type="http://schemas.openxmlformats.org/officeDocument/2006/relationships/slide" Target="slide27.xml"/><Relationship Id="rId15" Type="http://schemas.openxmlformats.org/officeDocument/2006/relationships/slide" Target="slide37.xml"/><Relationship Id="rId23" Type="http://schemas.openxmlformats.org/officeDocument/2006/relationships/slide" Target="slide8.xml"/><Relationship Id="rId10" Type="http://schemas.openxmlformats.org/officeDocument/2006/relationships/slide" Target="slide32.xml"/><Relationship Id="rId19" Type="http://schemas.openxmlformats.org/officeDocument/2006/relationships/slide" Target="slide41.xml"/><Relationship Id="rId4" Type="http://schemas.openxmlformats.org/officeDocument/2006/relationships/slide" Target="slide26.xml"/><Relationship Id="rId9" Type="http://schemas.openxmlformats.org/officeDocument/2006/relationships/slide" Target="slide31.xml"/><Relationship Id="rId14" Type="http://schemas.openxmlformats.org/officeDocument/2006/relationships/slide" Target="slide36.xml"/><Relationship Id="rId22" Type="http://schemas.openxmlformats.org/officeDocument/2006/relationships/slide" Target="slide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slide" Target="slide2.xml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9.png"/><Relationship Id="rId3" Type="http://schemas.openxmlformats.org/officeDocument/2006/relationships/audio" Target="file:///C:\Users\Teacher\Desktop\&#1050;&#1091;&#1088;&#1091;&#1096;&#1080;&#1085;&#1072;%20&#1070;.&#1070;.%20&#1059;&#1074;&#1077;&#1088;&#1090;&#1102;&#1088;&#1072;%20&#1080;&#1079;%20&#1086;&#1087;&#1077;&#1088;&#1099;_&#1056;&#1091;&#1089;&#1083;&#1072;&#1085;%20&#1080;%20&#1051;&#1102;&#1076;&#1084;&#1080;&#1083;&#1072;_&#1052;.&#1048;.&#1043;&#1083;&#1080;&#1085;&#1082;&#1072;\&#1082;&#1086;&#1076;&#1072;.mp3" TargetMode="External"/><Relationship Id="rId7" Type="http://schemas.openxmlformats.org/officeDocument/2006/relationships/diagramQuickStyle" Target="../diagrams/quickStyle2.xml"/><Relationship Id="rId12" Type="http://schemas.openxmlformats.org/officeDocument/2006/relationships/slide" Target="slide7.xml"/><Relationship Id="rId2" Type="http://schemas.openxmlformats.org/officeDocument/2006/relationships/audio" Target="file:///C:\Users\Teacher\Desktop\&#1050;&#1091;&#1088;&#1091;&#1096;&#1080;&#1085;&#1072;%20&#1070;.&#1070;.%20&#1059;&#1074;&#1077;&#1088;&#1090;&#1102;&#1088;&#1072;%20&#1080;&#1079;%20&#1086;&#1087;&#1077;&#1088;&#1099;_&#1056;&#1091;&#1089;&#1083;&#1072;&#1085;%20&#1080;%20&#1051;&#1102;&#1076;&#1084;&#1080;&#1083;&#1072;_&#1052;.&#1048;.&#1043;&#1083;&#1080;&#1085;&#1082;&#1072;\&#1088;&#1077;&#1087;&#1088;&#1080;&#1079;&#1072;.mp3" TargetMode="External"/><Relationship Id="rId1" Type="http://schemas.openxmlformats.org/officeDocument/2006/relationships/audio" Target="file:///C:\Users\Teacher\Desktop\&#1050;&#1091;&#1088;&#1091;&#1096;&#1080;&#1085;&#1072;%20&#1070;.&#1070;.%20&#1059;&#1074;&#1077;&#1088;&#1090;&#1102;&#1088;&#1072;%20&#1080;&#1079;%20&#1086;&#1087;&#1077;&#1088;&#1099;_&#1056;&#1091;&#1089;&#1083;&#1072;&#1085;%20&#1080;%20&#1051;&#1102;&#1076;&#1084;&#1080;&#1083;&#1072;_&#1052;.&#1048;.&#1043;&#1083;&#1080;&#1085;&#1082;&#1072;\&#1088;&#1072;&#1079;&#1088;&#1072;&#1073;&#1086;&#1090;&#1082;&#1072;.mp3" TargetMode="External"/><Relationship Id="rId6" Type="http://schemas.openxmlformats.org/officeDocument/2006/relationships/diagramLayout" Target="../diagrams/layout2.xml"/><Relationship Id="rId11" Type="http://schemas.openxmlformats.org/officeDocument/2006/relationships/slide" Target="slide2.xml"/><Relationship Id="rId5" Type="http://schemas.openxmlformats.org/officeDocument/2006/relationships/diagramData" Target="../diagrams/data2.xml"/><Relationship Id="rId15" Type="http://schemas.openxmlformats.org/officeDocument/2006/relationships/image" Target="../media/image21.png"/><Relationship Id="rId10" Type="http://schemas.openxmlformats.org/officeDocument/2006/relationships/image" Target="../media/image18.jpeg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2.xm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22.png"/><Relationship Id="rId3" Type="http://schemas.openxmlformats.org/officeDocument/2006/relationships/audio" Target="file:///C:\Users\Teacher\Desktop\&#1050;&#1091;&#1088;&#1091;&#1096;&#1080;&#1085;&#1072;%20&#1070;.&#1070;.%20&#1059;&#1074;&#1077;&#1088;&#1090;&#1102;&#1088;&#1072;%20&#1080;&#1079;%20&#1086;&#1087;&#1077;&#1088;&#1099;_&#1056;&#1091;&#1089;&#1083;&#1072;&#1085;%20&#1080;%20&#1051;&#1102;&#1076;&#1084;&#1080;&#1083;&#1072;_&#1052;.&#1048;.&#1043;&#1083;&#1080;&#1085;&#1082;&#1072;\&#1089;&#1074;&#1103;&#1079;&#1091;&#1102;&#1097;&#1072;&#1103;%20&#1090;&#1077;&#1084;&#1072;.mp3" TargetMode="External"/><Relationship Id="rId7" Type="http://schemas.openxmlformats.org/officeDocument/2006/relationships/diagramLayout" Target="../diagrams/layout3.xml"/><Relationship Id="rId12" Type="http://schemas.openxmlformats.org/officeDocument/2006/relationships/image" Target="../media/image18.jpeg"/><Relationship Id="rId2" Type="http://schemas.openxmlformats.org/officeDocument/2006/relationships/audio" Target="file:///C:\Users\Teacher\Desktop\&#1050;&#1091;&#1088;&#1091;&#1096;&#1080;&#1085;&#1072;%20&#1070;.&#1070;.%20&#1059;&#1074;&#1077;&#1088;&#1090;&#1102;&#1088;&#1072;%20&#1080;&#1079;%20&#1086;&#1087;&#1077;&#1088;&#1099;_&#1056;&#1091;&#1089;&#1083;&#1072;&#1085;%20&#1080;%20&#1051;&#1102;&#1076;&#1084;&#1080;&#1083;&#1072;_&#1052;.&#1048;.&#1043;&#1083;&#1080;&#1085;&#1082;&#1072;\&#1075;&#1083;&#1072;&#1074;&#1085;&#1072;&#1103;%20&#1090;&#1077;&#1084;&#1072;.mp3" TargetMode="External"/><Relationship Id="rId16" Type="http://schemas.openxmlformats.org/officeDocument/2006/relationships/image" Target="../media/image25.png"/><Relationship Id="rId1" Type="http://schemas.openxmlformats.org/officeDocument/2006/relationships/audio" Target="file:///C:\Users\Teacher\Desktop\&#1050;&#1091;&#1088;&#1091;&#1096;&#1080;&#1085;&#1072;%20&#1070;.&#1070;.%20&#1059;&#1074;&#1077;&#1088;&#1090;&#1102;&#1088;&#1072;%20&#1080;&#1079;%20&#1086;&#1087;&#1077;&#1088;&#1099;_&#1056;&#1091;&#1089;&#1083;&#1072;&#1085;%20&#1080;%20&#1051;&#1102;&#1076;&#1084;&#1080;&#1083;&#1072;_&#1052;.&#1048;.&#1043;&#1083;&#1080;&#1085;&#1082;&#1072;\&#1090;&#1077;&#1084;&#1072;%20&#1074;&#1089;&#1090;&#1091;&#1087;&#1083;&#1077;&#1085;&#1080;&#1103;.mp3" TargetMode="External"/><Relationship Id="rId6" Type="http://schemas.openxmlformats.org/officeDocument/2006/relationships/diagramData" Target="../diagrams/data3.xml"/><Relationship Id="rId11" Type="http://schemas.openxmlformats.org/officeDocument/2006/relationships/slide" Target="slide6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4.png"/><Relationship Id="rId10" Type="http://schemas.microsoft.com/office/2007/relationships/diagramDrawing" Target="../diagrams/drawing3.xml"/><Relationship Id="rId4" Type="http://schemas.openxmlformats.org/officeDocument/2006/relationships/audio" Target="file:///C:\Users\Teacher\Desktop\&#1050;&#1091;&#1088;&#1091;&#1096;&#1080;&#1085;&#1072;%20&#1070;.&#1070;.%20&#1059;&#1074;&#1077;&#1088;&#1090;&#1102;&#1088;&#1072;%20&#1080;&#1079;%20&#1086;&#1087;&#1077;&#1088;&#1099;_&#1056;&#1091;&#1089;&#1083;&#1072;&#1085;%20&#1080;%20&#1051;&#1102;&#1076;&#1084;&#1080;&#1083;&#1072;_&#1052;.&#1048;.&#1043;&#1083;&#1080;&#1085;&#1082;&#1072;\&#1087;&#1086;&#1073;&#1086;&#1095;&#1085;&#1072;&#1103;%20&#1090;&#1077;&#1084;&#1072;.mp3" TargetMode="External"/><Relationship Id="rId9" Type="http://schemas.openxmlformats.org/officeDocument/2006/relationships/diagramColors" Target="../diagrams/colors3.xml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Layout" Target="../diagrams/layout4.xml"/><Relationship Id="rId7" Type="http://schemas.openxmlformats.org/officeDocument/2006/relationships/slide" Target="slide9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openxmlformats.org/officeDocument/2006/relationships/slide" Target="slide2.xml"/><Relationship Id="rId5" Type="http://schemas.openxmlformats.org/officeDocument/2006/relationships/diagramColors" Target="../diagrams/colors4.xml"/><Relationship Id="rId10" Type="http://schemas.openxmlformats.org/officeDocument/2006/relationships/slide" Target="slide24.xml"/><Relationship Id="rId4" Type="http://schemas.openxmlformats.org/officeDocument/2006/relationships/diagramQuickStyle" Target="../diagrams/quickStyle4.xml"/><Relationship Id="rId9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9305" y="1391072"/>
            <a:ext cx="7671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Увертюра из оперы</a:t>
            </a:r>
          </a:p>
          <a:p>
            <a:pPr algn="ctr"/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«Руслан и Людмила»</a:t>
            </a:r>
          </a:p>
          <a:p>
            <a:pPr algn="ctr"/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М.И. Глинка</a:t>
            </a:r>
          </a:p>
        </p:txBody>
      </p:sp>
      <p:sp>
        <p:nvSpPr>
          <p:cNvPr id="9" name="Волна 8"/>
          <p:cNvSpPr/>
          <p:nvPr/>
        </p:nvSpPr>
        <p:spPr>
          <a:xfrm>
            <a:off x="6588224" y="692696"/>
            <a:ext cx="864096" cy="698376"/>
          </a:xfrm>
          <a:prstGeom prst="wav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Из букв составьте имя героя оперы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48" y="2357430"/>
            <a:ext cx="7954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52" y="4714884"/>
            <a:ext cx="9733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38" y="1785926"/>
            <a:ext cx="7713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16" y="1571612"/>
            <a:ext cx="8851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3240" y="3857628"/>
            <a:ext cx="8851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7884" y="4714884"/>
            <a:ext cx="9525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786050" y="3071810"/>
            <a:ext cx="3500462" cy="3000396"/>
            <a:chOff x="2786050" y="3071810"/>
            <a:chExt cx="3500462" cy="300039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 r="31" b="55"/>
            <a:stretch>
              <a:fillRect/>
            </a:stretch>
          </p:blipFill>
          <p:spPr bwMode="auto">
            <a:xfrm>
              <a:off x="2786050" y="3143248"/>
              <a:ext cx="3436073" cy="28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Рамка 14"/>
            <p:cNvSpPr/>
            <p:nvPr/>
          </p:nvSpPr>
          <p:spPr>
            <a:xfrm>
              <a:off x="2786050" y="3071810"/>
              <a:ext cx="3500462" cy="3000396"/>
            </a:xfrm>
            <a:prstGeom prst="frame">
              <a:avLst>
                <a:gd name="adj1" fmla="val 340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2" descr="C:\Users\Teacher\Pictures\скрипичный ключ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28" y="142852"/>
            <a:ext cx="251321" cy="72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3506E-6 L -0.22482 -0.106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5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00648E-6 L 0.19688 -0.4512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0518E-6 L 0.31702 -0.033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-1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2368E-6 L -0.22917 0.0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953E-6 L 0.27326 -0.324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-16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028E-6 L 0.08386 -0.452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Заполните таблицу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357298"/>
          <a:ext cx="8001056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7985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Определение</a:t>
                      </a:r>
                      <a:r>
                        <a:rPr lang="ru-RU" sz="28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частей </a:t>
                      </a:r>
                    </a:p>
                    <a:p>
                      <a:pPr algn="ctr"/>
                      <a:r>
                        <a:rPr lang="ru-RU" sz="28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 сонатной форме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Название частей </a:t>
                      </a:r>
                    </a:p>
                    <a:p>
                      <a:pPr algn="ctr"/>
                      <a:r>
                        <a:rPr lang="ru-RU" sz="2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 сонатной форме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21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Показ музыкальных тем всего произведения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ЭКСПОЗИЦИЯ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18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Развитие музыкальных тем всего произведения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РАЗРАБОТКА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8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Повторение музыкальных тем всего произведения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РЕПРИЗА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1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Заключение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КОДА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Рамка 3"/>
          <p:cNvSpPr/>
          <p:nvPr/>
        </p:nvSpPr>
        <p:spPr>
          <a:xfrm>
            <a:off x="500034" y="1285860"/>
            <a:ext cx="8143932" cy="4357718"/>
          </a:xfrm>
          <a:prstGeom prst="frame">
            <a:avLst>
              <a:gd name="adj1" fmla="val 219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357430"/>
            <a:ext cx="3714776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3214686"/>
            <a:ext cx="3500462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4071942"/>
            <a:ext cx="3643338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5072074"/>
            <a:ext cx="2214578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4" y="2428868"/>
            <a:ext cx="3357586" cy="6429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286124"/>
            <a:ext cx="3643338" cy="7143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7224" y="4143380"/>
            <a:ext cx="3571900" cy="7143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71604" y="5072074"/>
            <a:ext cx="1928826" cy="4286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Покажите на карте </a:t>
            </a:r>
          </a:p>
        </p:txBody>
      </p:sp>
      <p:pic>
        <p:nvPicPr>
          <p:cNvPr id="1028" name="Picture 4" descr="C:\Users\Teacher\Pictures\карта.gif"/>
          <p:cNvPicPr>
            <a:picLocks noChangeAspect="1" noChangeArrowheads="1"/>
          </p:cNvPicPr>
          <p:nvPr/>
        </p:nvPicPr>
        <p:blipFill>
          <a:blip r:embed="rId3"/>
          <a:srcRect b="3585"/>
          <a:stretch>
            <a:fillRect/>
          </a:stretch>
        </p:blipFill>
        <p:spPr bwMode="auto">
          <a:xfrm>
            <a:off x="357158" y="1071546"/>
            <a:ext cx="5623550" cy="54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39651" y="1500174"/>
            <a:ext cx="30206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город, в котором</a:t>
            </a:r>
          </a:p>
          <a:p>
            <a:pPr marL="457200" indent="-457200"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состоялась свадьба </a:t>
            </a:r>
          </a:p>
          <a:p>
            <a:pPr marL="457200" indent="-457200"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Руслана и Людмилы</a:t>
            </a:r>
          </a:p>
          <a:p>
            <a:pPr marL="457200" indent="-457200"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реку, по берегу</a:t>
            </a:r>
          </a:p>
          <a:p>
            <a:pPr marL="457200" indent="-457200"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которой Руслан </a:t>
            </a:r>
          </a:p>
          <a:p>
            <a:pPr marL="457200" indent="-457200"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отправился на </a:t>
            </a:r>
          </a:p>
          <a:p>
            <a:pPr marL="457200" indent="-457200"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поиски Людмилы  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3916018" y="3617843"/>
            <a:ext cx="1161773" cy="1795670"/>
          </a:xfrm>
          <a:custGeom>
            <a:avLst/>
            <a:gdLst>
              <a:gd name="connsiteX0" fmla="*/ 6625 w 1161773"/>
              <a:gd name="connsiteY0" fmla="*/ 0 h 1795670"/>
              <a:gd name="connsiteX1" fmla="*/ 19878 w 1161773"/>
              <a:gd name="connsiteY1" fmla="*/ 251792 h 1795670"/>
              <a:gd name="connsiteX2" fmla="*/ 125895 w 1161773"/>
              <a:gd name="connsiteY2" fmla="*/ 503583 h 1795670"/>
              <a:gd name="connsiteX3" fmla="*/ 231912 w 1161773"/>
              <a:gd name="connsiteY3" fmla="*/ 503583 h 1795670"/>
              <a:gd name="connsiteX4" fmla="*/ 655982 w 1161773"/>
              <a:gd name="connsiteY4" fmla="*/ 808383 h 1795670"/>
              <a:gd name="connsiteX5" fmla="*/ 1000539 w 1161773"/>
              <a:gd name="connsiteY5" fmla="*/ 980661 h 1795670"/>
              <a:gd name="connsiteX6" fmla="*/ 1146312 w 1161773"/>
              <a:gd name="connsiteY6" fmla="*/ 1086679 h 1795670"/>
              <a:gd name="connsiteX7" fmla="*/ 1093304 w 1161773"/>
              <a:gd name="connsiteY7" fmla="*/ 1258957 h 1795670"/>
              <a:gd name="connsiteX8" fmla="*/ 1066799 w 1161773"/>
              <a:gd name="connsiteY8" fmla="*/ 1364974 h 1795670"/>
              <a:gd name="connsiteX9" fmla="*/ 854765 w 1161773"/>
              <a:gd name="connsiteY9" fmla="*/ 1364974 h 1795670"/>
              <a:gd name="connsiteX10" fmla="*/ 735495 w 1161773"/>
              <a:gd name="connsiteY10" fmla="*/ 1537253 h 1795670"/>
              <a:gd name="connsiteX11" fmla="*/ 390939 w 1161773"/>
              <a:gd name="connsiteY11" fmla="*/ 1762540 h 1795670"/>
              <a:gd name="connsiteX12" fmla="*/ 139147 w 1161773"/>
              <a:gd name="connsiteY12" fmla="*/ 1736035 h 1795670"/>
              <a:gd name="connsiteX13" fmla="*/ 258417 w 1161773"/>
              <a:gd name="connsiteY13" fmla="*/ 1775792 h 1795670"/>
              <a:gd name="connsiteX14" fmla="*/ 258417 w 1161773"/>
              <a:gd name="connsiteY14" fmla="*/ 1775792 h 179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1773" h="1795670">
                <a:moveTo>
                  <a:pt x="6625" y="0"/>
                </a:moveTo>
                <a:cubicBezTo>
                  <a:pt x="3312" y="83931"/>
                  <a:pt x="0" y="167862"/>
                  <a:pt x="19878" y="251792"/>
                </a:cubicBezTo>
                <a:cubicBezTo>
                  <a:pt x="39756" y="335723"/>
                  <a:pt x="90556" y="461618"/>
                  <a:pt x="125895" y="503583"/>
                </a:cubicBezTo>
                <a:cubicBezTo>
                  <a:pt x="161234" y="545548"/>
                  <a:pt x="143564" y="452783"/>
                  <a:pt x="231912" y="503583"/>
                </a:cubicBezTo>
                <a:cubicBezTo>
                  <a:pt x="320260" y="554383"/>
                  <a:pt x="527878" y="728870"/>
                  <a:pt x="655982" y="808383"/>
                </a:cubicBezTo>
                <a:cubicBezTo>
                  <a:pt x="784087" y="887896"/>
                  <a:pt x="918817" y="934278"/>
                  <a:pt x="1000539" y="980661"/>
                </a:cubicBezTo>
                <a:cubicBezTo>
                  <a:pt x="1082261" y="1027044"/>
                  <a:pt x="1130851" y="1040296"/>
                  <a:pt x="1146312" y="1086679"/>
                </a:cubicBezTo>
                <a:cubicBezTo>
                  <a:pt x="1161773" y="1133062"/>
                  <a:pt x="1106556" y="1212575"/>
                  <a:pt x="1093304" y="1258957"/>
                </a:cubicBezTo>
                <a:cubicBezTo>
                  <a:pt x="1080052" y="1305339"/>
                  <a:pt x="1106555" y="1347305"/>
                  <a:pt x="1066799" y="1364974"/>
                </a:cubicBezTo>
                <a:cubicBezTo>
                  <a:pt x="1027043" y="1382643"/>
                  <a:pt x="909982" y="1336261"/>
                  <a:pt x="854765" y="1364974"/>
                </a:cubicBezTo>
                <a:cubicBezTo>
                  <a:pt x="799548" y="1393687"/>
                  <a:pt x="812799" y="1470992"/>
                  <a:pt x="735495" y="1537253"/>
                </a:cubicBezTo>
                <a:cubicBezTo>
                  <a:pt x="658191" y="1603514"/>
                  <a:pt x="490330" y="1729410"/>
                  <a:pt x="390939" y="1762540"/>
                </a:cubicBezTo>
                <a:cubicBezTo>
                  <a:pt x="291548" y="1795670"/>
                  <a:pt x="161234" y="1733826"/>
                  <a:pt x="139147" y="1736035"/>
                </a:cubicBezTo>
                <a:cubicBezTo>
                  <a:pt x="117060" y="1738244"/>
                  <a:pt x="258417" y="1775792"/>
                  <a:pt x="258417" y="1775792"/>
                </a:cubicBezTo>
                <a:lnTo>
                  <a:pt x="258417" y="1775792"/>
                </a:lnTo>
              </a:path>
            </a:pathLst>
          </a:custGeom>
          <a:ln>
            <a:solidFill>
              <a:srgbClr val="00206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285720" y="1000108"/>
            <a:ext cx="5786478" cy="5572164"/>
          </a:xfrm>
          <a:prstGeom prst="frame">
            <a:avLst>
              <a:gd name="adj1" fmla="val 179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Teacher\Pictures\скрипичный ключ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28" y="142852"/>
            <a:ext cx="251321" cy="72000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3643306" y="3571876"/>
            <a:ext cx="540000" cy="540000"/>
          </a:xfrm>
          <a:prstGeom prst="ellipse">
            <a:avLst/>
          </a:prstGeom>
          <a:noFill/>
          <a:ln w="444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Вставьте пропущенные слова и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узнайте героя по его описанию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1571612"/>
            <a:ext cx="55328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Арапов длинный ряд идет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Попарно, чинно, сколь возможно,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 на подушках осторожно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Седую                      несет;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 входит с важностью за нею,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Подъяв величественно               ,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Горбатый                    из дверей: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Его-то голове обритой,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Высоким колпаком покрытой,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Принадлежала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800" dirty="0"/>
          </a:p>
        </p:txBody>
      </p:sp>
      <p:grpSp>
        <p:nvGrpSpPr>
          <p:cNvPr id="3" name="Группа 14"/>
          <p:cNvGrpSpPr/>
          <p:nvPr/>
        </p:nvGrpSpPr>
        <p:grpSpPr>
          <a:xfrm>
            <a:off x="5429256" y="2571744"/>
            <a:ext cx="3500462" cy="2928958"/>
            <a:chOff x="5429256" y="2571744"/>
            <a:chExt cx="3500462" cy="2928958"/>
          </a:xfrm>
        </p:grpSpPr>
        <p:pic>
          <p:nvPicPr>
            <p:cNvPr id="8" name="Picture 2" descr="C:\Users\Teacher\Pictures\черномор.jpg"/>
            <p:cNvPicPr>
              <a:picLocks noChangeAspect="1" noChangeArrowheads="1"/>
            </p:cNvPicPr>
            <p:nvPr/>
          </p:nvPicPr>
          <p:blipFill>
            <a:blip r:embed="rId2"/>
            <a:srcRect r="10043"/>
            <a:stretch>
              <a:fillRect/>
            </a:stretch>
          </p:blipFill>
          <p:spPr bwMode="auto">
            <a:xfrm>
              <a:off x="5429256" y="2571744"/>
              <a:ext cx="3428963" cy="2880000"/>
            </a:xfrm>
            <a:prstGeom prst="rect">
              <a:avLst/>
            </a:prstGeom>
            <a:noFill/>
          </p:spPr>
        </p:pic>
        <p:sp>
          <p:nvSpPr>
            <p:cNvPr id="9" name="Рамка 8"/>
            <p:cNvSpPr/>
            <p:nvPr/>
          </p:nvSpPr>
          <p:spPr>
            <a:xfrm>
              <a:off x="5429256" y="2571744"/>
              <a:ext cx="3500462" cy="2928958"/>
            </a:xfrm>
            <a:prstGeom prst="frame">
              <a:avLst>
                <a:gd name="adj1" fmla="val 2546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10" y="6215082"/>
            <a:ext cx="1428760" cy="35719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бороду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2928934"/>
            <a:ext cx="1428760" cy="4286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…........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00298" y="6215082"/>
            <a:ext cx="1428760" cy="35716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карлик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29124" y="6215082"/>
            <a:ext cx="1071570" cy="35719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шею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29322" y="6215082"/>
            <a:ext cx="1428760" cy="35716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борода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43372" y="3786190"/>
            <a:ext cx="1000132" cy="3571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………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71670" y="4143380"/>
            <a:ext cx="1357322" cy="4286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………..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00364" y="5429264"/>
            <a:ext cx="1428760" cy="4286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………..</a:t>
            </a:r>
          </a:p>
        </p:txBody>
      </p:sp>
      <p:pic>
        <p:nvPicPr>
          <p:cNvPr id="24" name="Picture 2" descr="C:\Users\Teacher\Pictures\скрипичный ключ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28" y="142852"/>
            <a:ext cx="251321" cy="72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9852E-6 L 0.11528 -0.473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104 L -0.03507 -0.358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-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3 0.03492 L -0.04843 -0.29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8307E-6 L -0.32899 -0.101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Соотнесите имя и портрет</a:t>
            </a:r>
          </a:p>
        </p:txBody>
      </p:sp>
      <p:sp>
        <p:nvSpPr>
          <p:cNvPr id="19" name="Кольцо 18"/>
          <p:cNvSpPr/>
          <p:nvPr/>
        </p:nvSpPr>
        <p:spPr>
          <a:xfrm>
            <a:off x="5250661" y="3714752"/>
            <a:ext cx="1785950" cy="2286016"/>
          </a:xfrm>
          <a:prstGeom prst="donut">
            <a:avLst>
              <a:gd name="adj" fmla="val 391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40" name="Picture 16" descr="C:\Users\Teacher\Pictures\моцарт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22099" y="3786190"/>
            <a:ext cx="1643074" cy="2160000"/>
          </a:xfrm>
          <a:prstGeom prst="ellipse">
            <a:avLst/>
          </a:prstGeom>
          <a:noFill/>
        </p:spPr>
      </p:pic>
      <p:pic>
        <p:nvPicPr>
          <p:cNvPr id="1041" name="Picture 17" descr="C:\Users\Teacher\Pictures\штрау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8827" y="3786190"/>
            <a:ext cx="1636710" cy="2160000"/>
          </a:xfrm>
          <a:prstGeom prst="ellipse">
            <a:avLst/>
          </a:prstGeom>
          <a:noFill/>
        </p:spPr>
      </p:pic>
      <p:sp>
        <p:nvSpPr>
          <p:cNvPr id="28" name="Кольцо 27"/>
          <p:cNvSpPr/>
          <p:nvPr/>
        </p:nvSpPr>
        <p:spPr>
          <a:xfrm>
            <a:off x="2107389" y="3714752"/>
            <a:ext cx="1785950" cy="2286016"/>
          </a:xfrm>
          <a:prstGeom prst="donut">
            <a:avLst>
              <a:gd name="adj" fmla="val 391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282" y="6143644"/>
            <a:ext cx="157163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И. Штраус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928794" y="6143644"/>
            <a:ext cx="157163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М. Глинка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571868" y="6143644"/>
            <a:ext cx="1785950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Л. Бетховен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215206" y="6143644"/>
            <a:ext cx="1643074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В. Моцарт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500694" y="6143644"/>
            <a:ext cx="1643074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А. Пушкин</a:t>
            </a:r>
          </a:p>
        </p:txBody>
      </p:sp>
      <p:sp>
        <p:nvSpPr>
          <p:cNvPr id="21" name="Управляющая кнопка: назад 20">
            <a:hlinkClick r:id="rId5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ольцо 12"/>
          <p:cNvSpPr/>
          <p:nvPr/>
        </p:nvSpPr>
        <p:spPr>
          <a:xfrm>
            <a:off x="6822297" y="1142984"/>
            <a:ext cx="1714512" cy="2286016"/>
          </a:xfrm>
          <a:prstGeom prst="donut">
            <a:avLst>
              <a:gd name="adj" fmla="val 391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07191" y="1142984"/>
            <a:ext cx="1714512" cy="2286016"/>
            <a:chOff x="607191" y="1142984"/>
            <a:chExt cx="1714512" cy="228601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8631" y="1214422"/>
              <a:ext cx="1608510" cy="21600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Кольцо 13"/>
            <p:cNvSpPr/>
            <p:nvPr/>
          </p:nvSpPr>
          <p:spPr>
            <a:xfrm>
              <a:off x="607191" y="1142984"/>
              <a:ext cx="1714512" cy="2286016"/>
            </a:xfrm>
            <a:prstGeom prst="donut">
              <a:avLst>
                <a:gd name="adj" fmla="val 3911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6" name="Кольцо 15"/>
          <p:cNvSpPr/>
          <p:nvPr/>
        </p:nvSpPr>
        <p:spPr>
          <a:xfrm>
            <a:off x="3679025" y="1142984"/>
            <a:ext cx="1785950" cy="2286016"/>
          </a:xfrm>
          <a:prstGeom prst="donut">
            <a:avLst>
              <a:gd name="adj" fmla="val 365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9" name="Picture 15" descr="C:\Users\Teacher\Pictures\бетховен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750463" y="1214422"/>
            <a:ext cx="1643074" cy="2160000"/>
          </a:xfrm>
          <a:prstGeom prst="ellipse">
            <a:avLst/>
          </a:prstGeom>
          <a:noFill/>
        </p:spPr>
      </p:pic>
      <p:pic>
        <p:nvPicPr>
          <p:cNvPr id="22" name="Picture 3" descr="C:\Users\Teacher\Pictures\пушкин 3.jpg"/>
          <p:cNvPicPr>
            <a:picLocks noChangeAspect="1" noChangeArrowheads="1"/>
          </p:cNvPicPr>
          <p:nvPr/>
        </p:nvPicPr>
        <p:blipFill>
          <a:blip r:embed="rId8" cstate="print"/>
          <a:srcRect r="47"/>
          <a:stretch>
            <a:fillRect/>
          </a:stretch>
        </p:blipFill>
        <p:spPr bwMode="auto">
          <a:xfrm>
            <a:off x="6893735" y="1214422"/>
            <a:ext cx="1587510" cy="2160000"/>
          </a:xfrm>
          <a:prstGeom prst="ellipse">
            <a:avLst/>
          </a:prstGeom>
          <a:noFill/>
        </p:spPr>
      </p:pic>
      <p:pic>
        <p:nvPicPr>
          <p:cNvPr id="20" name="Picture 2" descr="C:\Users\Teacher\Pictures\скрипичный ключ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28" y="142852"/>
            <a:ext cx="251321" cy="72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59852E-6 L 0.01181 -0.389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9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-0.00185 L 0.14722 -0.3899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19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02498E-6 L -0.21267 -0.0106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-0.00139 L -0.13715 -0.391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0" y="-19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89639E-6 L 0.21736 -0.0122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+mj-lt"/>
              </a:rPr>
              <a:t>Кроссворд «У лукоморья дуб зеленый»  </a:t>
            </a:r>
            <a:endParaRPr lang="ru-RU" sz="4000" dirty="0"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0067" y="1142984"/>
            <a:ext cx="7643866" cy="52149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Правила разгадывания кроссворда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solidFill>
                  <a:srgbClr val="7030A0"/>
                </a:solidFill>
              </a:rPr>
              <a:t>Нажмите на квадратик с цифрой для вывода вопроса на слайд.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solidFill>
                  <a:srgbClr val="7030A0"/>
                </a:solidFill>
              </a:rPr>
              <a:t>Ответьте на вопрос.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solidFill>
                  <a:srgbClr val="7030A0"/>
                </a:solidFill>
              </a:rPr>
              <a:t>Наберите с клавиатуры соответствующие буквы ответа.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solidFill>
                  <a:srgbClr val="7030A0"/>
                </a:solidFill>
              </a:rPr>
              <a:t>После выполнения задания перейдите на следующий слайд по стрелке и выполните очередное задание.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solidFill>
                  <a:srgbClr val="7030A0"/>
                </a:solidFill>
              </a:rPr>
              <a:t>Когда кроссворд будет разгадан, нажмите на скрипичный ключ.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72000" tIns="0" rIns="72000" bIns="0" anchor="ctr" anchorCtr="1"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Кроссворд «У лукоморья дуб зеленый»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А"/>
          <p:cNvSpPr/>
          <p:nvPr/>
        </p:nvSpPr>
        <p:spPr>
          <a:xfrm>
            <a:off x="66600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89" name="Б"/>
          <p:cNvSpPr/>
          <p:nvPr/>
        </p:nvSpPr>
        <p:spPr>
          <a:xfrm>
            <a:off x="112726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0" name="п"/>
          <p:cNvSpPr/>
          <p:nvPr/>
        </p:nvSpPr>
        <p:spPr>
          <a:xfrm>
            <a:off x="804630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1" name="о"/>
          <p:cNvSpPr/>
          <p:nvPr/>
        </p:nvSpPr>
        <p:spPr>
          <a:xfrm>
            <a:off x="758504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2" name="В"/>
          <p:cNvSpPr/>
          <p:nvPr/>
        </p:nvSpPr>
        <p:spPr>
          <a:xfrm>
            <a:off x="158853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3" name="Г"/>
          <p:cNvSpPr/>
          <p:nvPr/>
        </p:nvSpPr>
        <p:spPr>
          <a:xfrm>
            <a:off x="2049808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4" name="Д"/>
          <p:cNvSpPr/>
          <p:nvPr/>
        </p:nvSpPr>
        <p:spPr>
          <a:xfrm>
            <a:off x="2511077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95" name="Е"/>
          <p:cNvSpPr/>
          <p:nvPr/>
        </p:nvSpPr>
        <p:spPr>
          <a:xfrm>
            <a:off x="295852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6" name="Ё"/>
          <p:cNvSpPr/>
          <p:nvPr/>
        </p:nvSpPr>
        <p:spPr>
          <a:xfrm>
            <a:off x="341978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97" name="Ж"/>
          <p:cNvSpPr/>
          <p:nvPr/>
        </p:nvSpPr>
        <p:spPr>
          <a:xfrm>
            <a:off x="3881058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98" name="н"/>
          <p:cNvSpPr/>
          <p:nvPr/>
        </p:nvSpPr>
        <p:spPr>
          <a:xfrm>
            <a:off x="712377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99" name="М"/>
          <p:cNvSpPr/>
          <p:nvPr/>
        </p:nvSpPr>
        <p:spPr>
          <a:xfrm>
            <a:off x="6662501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0" name="л"/>
          <p:cNvSpPr/>
          <p:nvPr/>
        </p:nvSpPr>
        <p:spPr>
          <a:xfrm>
            <a:off x="6201232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1" name="к"/>
          <p:cNvSpPr/>
          <p:nvPr/>
        </p:nvSpPr>
        <p:spPr>
          <a:xfrm>
            <a:off x="5739962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2" name="Й"/>
          <p:cNvSpPr/>
          <p:nvPr/>
        </p:nvSpPr>
        <p:spPr>
          <a:xfrm>
            <a:off x="5278693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3" name="И"/>
          <p:cNvSpPr/>
          <p:nvPr/>
        </p:nvSpPr>
        <p:spPr>
          <a:xfrm>
            <a:off x="4817424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4" name="З"/>
          <p:cNvSpPr/>
          <p:nvPr/>
        </p:nvSpPr>
        <p:spPr>
          <a:xfrm>
            <a:off x="4337996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05" name="р"/>
          <p:cNvSpPr/>
          <p:nvPr/>
        </p:nvSpPr>
        <p:spPr>
          <a:xfrm>
            <a:off x="91463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06" name="с"/>
          <p:cNvSpPr/>
          <p:nvPr/>
        </p:nvSpPr>
        <p:spPr>
          <a:xfrm>
            <a:off x="137590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07" name="я"/>
          <p:cNvSpPr/>
          <p:nvPr/>
        </p:nvSpPr>
        <p:spPr>
          <a:xfrm>
            <a:off x="783367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08" name="т"/>
          <p:cNvSpPr/>
          <p:nvPr/>
        </p:nvSpPr>
        <p:spPr>
          <a:xfrm>
            <a:off x="183717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09" name="у"/>
          <p:cNvSpPr/>
          <p:nvPr/>
        </p:nvSpPr>
        <p:spPr>
          <a:xfrm>
            <a:off x="2298443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0" name="ф"/>
          <p:cNvSpPr/>
          <p:nvPr/>
        </p:nvSpPr>
        <p:spPr>
          <a:xfrm>
            <a:off x="2759712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1" name="х"/>
          <p:cNvSpPr/>
          <p:nvPr/>
        </p:nvSpPr>
        <p:spPr>
          <a:xfrm>
            <a:off x="320715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2" name="ц"/>
          <p:cNvSpPr/>
          <p:nvPr/>
        </p:nvSpPr>
        <p:spPr>
          <a:xfrm>
            <a:off x="366842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3" name="ч"/>
          <p:cNvSpPr/>
          <p:nvPr/>
        </p:nvSpPr>
        <p:spPr>
          <a:xfrm>
            <a:off x="4129693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4" name="ю"/>
          <p:cNvSpPr/>
          <p:nvPr/>
        </p:nvSpPr>
        <p:spPr>
          <a:xfrm>
            <a:off x="7372406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15" name="э"/>
          <p:cNvSpPr/>
          <p:nvPr/>
        </p:nvSpPr>
        <p:spPr>
          <a:xfrm>
            <a:off x="6911136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16" name="ъ"/>
          <p:cNvSpPr/>
          <p:nvPr/>
        </p:nvSpPr>
        <p:spPr>
          <a:xfrm>
            <a:off x="6449867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17" name="ы"/>
          <p:cNvSpPr/>
          <p:nvPr/>
        </p:nvSpPr>
        <p:spPr>
          <a:xfrm>
            <a:off x="5988598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18" name="ь"/>
          <p:cNvSpPr/>
          <p:nvPr/>
        </p:nvSpPr>
        <p:spPr>
          <a:xfrm>
            <a:off x="5527328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19" name="щ"/>
          <p:cNvSpPr/>
          <p:nvPr/>
        </p:nvSpPr>
        <p:spPr>
          <a:xfrm>
            <a:off x="5066059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0" name="ш"/>
          <p:cNvSpPr/>
          <p:nvPr/>
        </p:nvSpPr>
        <p:spPr>
          <a:xfrm>
            <a:off x="4586631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471487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4214810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71474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3214678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2714612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221454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714480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21441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 rot="5400000">
            <a:off x="2214546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 rot="5400000">
            <a:off x="2214546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 rot="5400000">
            <a:off x="2214546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 rot="5400000">
            <a:off x="2214546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 rot="5400000">
            <a:off x="2214546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 rot="5400000">
            <a:off x="2214546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 rot="5400000">
            <a:off x="221454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 rot="5400000">
            <a:off x="2214546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 rot="5400000">
            <a:off x="3714744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 rot="5400000">
            <a:off x="371474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 rot="5400000">
            <a:off x="3714744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 rot="5400000">
            <a:off x="3714744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 rot="5400000">
            <a:off x="3714744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 rot="5400000">
            <a:off x="371474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 rot="5400000">
            <a:off x="3714744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 rot="5400000">
            <a:off x="121441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80" name="Прямоугольник 179"/>
          <p:cNvSpPr/>
          <p:nvPr/>
        </p:nvSpPr>
        <p:spPr>
          <a:xfrm rot="5400000">
            <a:off x="1214414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81" name="Прямоугольник 180"/>
          <p:cNvSpPr/>
          <p:nvPr/>
        </p:nvSpPr>
        <p:spPr>
          <a:xfrm rot="5400000">
            <a:off x="1214414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82" name="Прямоугольник 181"/>
          <p:cNvSpPr/>
          <p:nvPr/>
        </p:nvSpPr>
        <p:spPr>
          <a:xfrm rot="5400000">
            <a:off x="1214414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121441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84" name="Прямоугольник 183"/>
          <p:cNvSpPr/>
          <p:nvPr/>
        </p:nvSpPr>
        <p:spPr>
          <a:xfrm rot="5400000">
            <a:off x="1214414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189" name="Прямоугольник 188"/>
          <p:cNvSpPr/>
          <p:nvPr/>
        </p:nvSpPr>
        <p:spPr>
          <a:xfrm>
            <a:off x="2714612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2214546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1714480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1214414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714348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5214942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4714876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4214810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371474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3214678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 rot="5400000">
            <a:off x="5715008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 rot="5400000">
            <a:off x="5715008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 rot="5400000">
            <a:off x="5715008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 rot="5400000">
            <a:off x="5715008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 rot="5400000">
            <a:off x="5715008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 rot="5400000">
            <a:off x="5715008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285852" y="85723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2285984" y="85723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3786182" y="85723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5786446" y="135729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57224" y="17859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2857488" y="37861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357158" y="47863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25" name="2"/>
          <p:cNvSpPr/>
          <p:nvPr/>
        </p:nvSpPr>
        <p:spPr>
          <a:xfrm>
            <a:off x="8429652" y="4929198"/>
            <a:ext cx="540000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7" name="Горизонтальный свиток 126"/>
          <p:cNvSpPr/>
          <p:nvPr/>
        </p:nvSpPr>
        <p:spPr>
          <a:xfrm>
            <a:off x="6357950" y="1357298"/>
            <a:ext cx="2643206" cy="328614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Автор поэмы «Руслан и Людмила»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72000" tIns="0" rIns="72000" bIns="0" anchor="ctr" anchorCtr="1"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Кроссворд «У лукоморья дуб зеленый» 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А"/>
          <p:cNvSpPr/>
          <p:nvPr/>
        </p:nvSpPr>
        <p:spPr>
          <a:xfrm>
            <a:off x="66600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89" name="Б"/>
          <p:cNvSpPr/>
          <p:nvPr/>
        </p:nvSpPr>
        <p:spPr>
          <a:xfrm>
            <a:off x="112726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0" name="п"/>
          <p:cNvSpPr/>
          <p:nvPr/>
        </p:nvSpPr>
        <p:spPr>
          <a:xfrm>
            <a:off x="804630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1" name="о"/>
          <p:cNvSpPr/>
          <p:nvPr/>
        </p:nvSpPr>
        <p:spPr>
          <a:xfrm>
            <a:off x="758504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2" name="В"/>
          <p:cNvSpPr/>
          <p:nvPr/>
        </p:nvSpPr>
        <p:spPr>
          <a:xfrm>
            <a:off x="158853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3" name="Г"/>
          <p:cNvSpPr/>
          <p:nvPr/>
        </p:nvSpPr>
        <p:spPr>
          <a:xfrm>
            <a:off x="2049808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4" name="Д"/>
          <p:cNvSpPr/>
          <p:nvPr/>
        </p:nvSpPr>
        <p:spPr>
          <a:xfrm>
            <a:off x="2511077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95" name="Е"/>
          <p:cNvSpPr/>
          <p:nvPr/>
        </p:nvSpPr>
        <p:spPr>
          <a:xfrm>
            <a:off x="295852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6" name="Ё"/>
          <p:cNvSpPr/>
          <p:nvPr/>
        </p:nvSpPr>
        <p:spPr>
          <a:xfrm>
            <a:off x="341978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97" name="Ж"/>
          <p:cNvSpPr/>
          <p:nvPr/>
        </p:nvSpPr>
        <p:spPr>
          <a:xfrm>
            <a:off x="3881058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98" name="н"/>
          <p:cNvSpPr/>
          <p:nvPr/>
        </p:nvSpPr>
        <p:spPr>
          <a:xfrm>
            <a:off x="712377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99" name="М"/>
          <p:cNvSpPr/>
          <p:nvPr/>
        </p:nvSpPr>
        <p:spPr>
          <a:xfrm>
            <a:off x="6662501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0" name="л"/>
          <p:cNvSpPr/>
          <p:nvPr/>
        </p:nvSpPr>
        <p:spPr>
          <a:xfrm>
            <a:off x="6201232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1" name="к"/>
          <p:cNvSpPr/>
          <p:nvPr/>
        </p:nvSpPr>
        <p:spPr>
          <a:xfrm>
            <a:off x="5739962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2" name="Й"/>
          <p:cNvSpPr/>
          <p:nvPr/>
        </p:nvSpPr>
        <p:spPr>
          <a:xfrm>
            <a:off x="5278693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3" name="И"/>
          <p:cNvSpPr/>
          <p:nvPr/>
        </p:nvSpPr>
        <p:spPr>
          <a:xfrm>
            <a:off x="4817424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4" name="З"/>
          <p:cNvSpPr/>
          <p:nvPr/>
        </p:nvSpPr>
        <p:spPr>
          <a:xfrm>
            <a:off x="4337996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05" name="р"/>
          <p:cNvSpPr/>
          <p:nvPr/>
        </p:nvSpPr>
        <p:spPr>
          <a:xfrm>
            <a:off x="91463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06" name="с"/>
          <p:cNvSpPr/>
          <p:nvPr/>
        </p:nvSpPr>
        <p:spPr>
          <a:xfrm>
            <a:off x="137590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07" name="я"/>
          <p:cNvSpPr/>
          <p:nvPr/>
        </p:nvSpPr>
        <p:spPr>
          <a:xfrm>
            <a:off x="783367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08" name="т"/>
          <p:cNvSpPr/>
          <p:nvPr/>
        </p:nvSpPr>
        <p:spPr>
          <a:xfrm>
            <a:off x="183717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09" name="у"/>
          <p:cNvSpPr/>
          <p:nvPr/>
        </p:nvSpPr>
        <p:spPr>
          <a:xfrm>
            <a:off x="2298443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0" name="ф"/>
          <p:cNvSpPr/>
          <p:nvPr/>
        </p:nvSpPr>
        <p:spPr>
          <a:xfrm>
            <a:off x="2759712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1" name="х"/>
          <p:cNvSpPr/>
          <p:nvPr/>
        </p:nvSpPr>
        <p:spPr>
          <a:xfrm>
            <a:off x="320715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2" name="ц"/>
          <p:cNvSpPr/>
          <p:nvPr/>
        </p:nvSpPr>
        <p:spPr>
          <a:xfrm>
            <a:off x="366842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3" name="ч"/>
          <p:cNvSpPr/>
          <p:nvPr/>
        </p:nvSpPr>
        <p:spPr>
          <a:xfrm>
            <a:off x="4129693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4" name="ю"/>
          <p:cNvSpPr/>
          <p:nvPr/>
        </p:nvSpPr>
        <p:spPr>
          <a:xfrm>
            <a:off x="7372406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15" name="э"/>
          <p:cNvSpPr/>
          <p:nvPr/>
        </p:nvSpPr>
        <p:spPr>
          <a:xfrm>
            <a:off x="6911136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16" name="ъ"/>
          <p:cNvSpPr/>
          <p:nvPr/>
        </p:nvSpPr>
        <p:spPr>
          <a:xfrm>
            <a:off x="6449867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17" name="ы"/>
          <p:cNvSpPr/>
          <p:nvPr/>
        </p:nvSpPr>
        <p:spPr>
          <a:xfrm>
            <a:off x="5988598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18" name="ь"/>
          <p:cNvSpPr/>
          <p:nvPr/>
        </p:nvSpPr>
        <p:spPr>
          <a:xfrm>
            <a:off x="5527328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19" name="щ"/>
          <p:cNvSpPr/>
          <p:nvPr/>
        </p:nvSpPr>
        <p:spPr>
          <a:xfrm>
            <a:off x="5066059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0" name="ш"/>
          <p:cNvSpPr/>
          <p:nvPr/>
        </p:nvSpPr>
        <p:spPr>
          <a:xfrm>
            <a:off x="4586631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471487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4214810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71474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3214678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2714612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221454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714480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21441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 rot="5400000">
            <a:off x="2214546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 rot="5400000">
            <a:off x="2214546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61" name="Прямоугольник 160"/>
          <p:cNvSpPr/>
          <p:nvPr/>
        </p:nvSpPr>
        <p:spPr>
          <a:xfrm rot="5400000">
            <a:off x="2214546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62" name="Прямоугольник 161"/>
          <p:cNvSpPr/>
          <p:nvPr/>
        </p:nvSpPr>
        <p:spPr>
          <a:xfrm rot="5400000">
            <a:off x="2214546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63" name="Прямоугольник 162"/>
          <p:cNvSpPr/>
          <p:nvPr/>
        </p:nvSpPr>
        <p:spPr>
          <a:xfrm rot="5400000">
            <a:off x="2214546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64" name="Прямоугольник 163"/>
          <p:cNvSpPr/>
          <p:nvPr/>
        </p:nvSpPr>
        <p:spPr>
          <a:xfrm rot="5400000">
            <a:off x="2214546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65" name="Прямоугольник 164"/>
          <p:cNvSpPr/>
          <p:nvPr/>
        </p:nvSpPr>
        <p:spPr>
          <a:xfrm rot="5400000">
            <a:off x="221454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66" name="Прямоугольник 165"/>
          <p:cNvSpPr/>
          <p:nvPr/>
        </p:nvSpPr>
        <p:spPr>
          <a:xfrm rot="5400000">
            <a:off x="2214546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69" name="Прямоугольник 168"/>
          <p:cNvSpPr/>
          <p:nvPr/>
        </p:nvSpPr>
        <p:spPr>
          <a:xfrm rot="5400000">
            <a:off x="3714744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 rot="5400000">
            <a:off x="371474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 rot="5400000">
            <a:off x="3714744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 rot="5400000">
            <a:off x="3714744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 rot="5400000">
            <a:off x="3714744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 rot="5400000">
            <a:off x="371474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 rot="5400000">
            <a:off x="3714744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 rot="5400000">
            <a:off x="121441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80" name="Прямоугольник 179"/>
          <p:cNvSpPr/>
          <p:nvPr/>
        </p:nvSpPr>
        <p:spPr>
          <a:xfrm rot="5400000">
            <a:off x="1214414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81" name="Прямоугольник 180"/>
          <p:cNvSpPr/>
          <p:nvPr/>
        </p:nvSpPr>
        <p:spPr>
          <a:xfrm rot="5400000">
            <a:off x="1214414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82" name="Прямоугольник 181"/>
          <p:cNvSpPr/>
          <p:nvPr/>
        </p:nvSpPr>
        <p:spPr>
          <a:xfrm rot="5400000">
            <a:off x="1214414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121441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84" name="Прямоугольник 183"/>
          <p:cNvSpPr/>
          <p:nvPr/>
        </p:nvSpPr>
        <p:spPr>
          <a:xfrm rot="5400000">
            <a:off x="1214414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189" name="Прямоугольник 188"/>
          <p:cNvSpPr/>
          <p:nvPr/>
        </p:nvSpPr>
        <p:spPr>
          <a:xfrm>
            <a:off x="2714612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2214546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1714480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1214414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714348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5214942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4714876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4214810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371474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3214678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 rot="5400000">
            <a:off x="5715008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 rot="5400000">
            <a:off x="5715008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 rot="5400000">
            <a:off x="5715008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 rot="5400000">
            <a:off x="5715008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 rot="5400000">
            <a:off x="5715008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 rot="5400000">
            <a:off x="5715008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285852" y="85723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2285984" y="85723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3786182" y="85723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5786446" y="135729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57224" y="17859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2857488" y="3786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357158" y="47863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21" name="2"/>
          <p:cNvSpPr/>
          <p:nvPr/>
        </p:nvSpPr>
        <p:spPr>
          <a:xfrm>
            <a:off x="8429652" y="4929198"/>
            <a:ext cx="540000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2" name="Горизонтальный свиток 121"/>
          <p:cNvSpPr/>
          <p:nvPr/>
        </p:nvSpPr>
        <p:spPr>
          <a:xfrm>
            <a:off x="6357950" y="1357298"/>
            <a:ext cx="2643206" cy="328614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Один из героев оперы «Руслан и Людмила»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72000" tIns="0" rIns="72000" bIns="0" anchor="ctr" anchorCtr="1"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Кроссворд «У лукоморья дуб зеленый»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А"/>
          <p:cNvSpPr/>
          <p:nvPr/>
        </p:nvSpPr>
        <p:spPr>
          <a:xfrm>
            <a:off x="66600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89" name="Б"/>
          <p:cNvSpPr/>
          <p:nvPr/>
        </p:nvSpPr>
        <p:spPr>
          <a:xfrm>
            <a:off x="112726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0" name="п"/>
          <p:cNvSpPr/>
          <p:nvPr/>
        </p:nvSpPr>
        <p:spPr>
          <a:xfrm>
            <a:off x="804630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1" name="о"/>
          <p:cNvSpPr/>
          <p:nvPr/>
        </p:nvSpPr>
        <p:spPr>
          <a:xfrm>
            <a:off x="758504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2" name="В"/>
          <p:cNvSpPr/>
          <p:nvPr/>
        </p:nvSpPr>
        <p:spPr>
          <a:xfrm>
            <a:off x="158853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3" name="Г"/>
          <p:cNvSpPr/>
          <p:nvPr/>
        </p:nvSpPr>
        <p:spPr>
          <a:xfrm>
            <a:off x="2049808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4" name="Д"/>
          <p:cNvSpPr/>
          <p:nvPr/>
        </p:nvSpPr>
        <p:spPr>
          <a:xfrm>
            <a:off x="2511077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95" name="Е"/>
          <p:cNvSpPr/>
          <p:nvPr/>
        </p:nvSpPr>
        <p:spPr>
          <a:xfrm>
            <a:off x="295852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6" name="Ё"/>
          <p:cNvSpPr/>
          <p:nvPr/>
        </p:nvSpPr>
        <p:spPr>
          <a:xfrm>
            <a:off x="341978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97" name="Ж"/>
          <p:cNvSpPr/>
          <p:nvPr/>
        </p:nvSpPr>
        <p:spPr>
          <a:xfrm>
            <a:off x="3881058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98" name="н"/>
          <p:cNvSpPr/>
          <p:nvPr/>
        </p:nvSpPr>
        <p:spPr>
          <a:xfrm>
            <a:off x="712377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99" name="М"/>
          <p:cNvSpPr/>
          <p:nvPr/>
        </p:nvSpPr>
        <p:spPr>
          <a:xfrm>
            <a:off x="6662501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0" name="л"/>
          <p:cNvSpPr/>
          <p:nvPr/>
        </p:nvSpPr>
        <p:spPr>
          <a:xfrm>
            <a:off x="6201232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1" name="к"/>
          <p:cNvSpPr/>
          <p:nvPr/>
        </p:nvSpPr>
        <p:spPr>
          <a:xfrm>
            <a:off x="5739962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2" name="Й"/>
          <p:cNvSpPr/>
          <p:nvPr/>
        </p:nvSpPr>
        <p:spPr>
          <a:xfrm>
            <a:off x="5278693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3" name="И"/>
          <p:cNvSpPr/>
          <p:nvPr/>
        </p:nvSpPr>
        <p:spPr>
          <a:xfrm>
            <a:off x="4817424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4" name="З"/>
          <p:cNvSpPr/>
          <p:nvPr/>
        </p:nvSpPr>
        <p:spPr>
          <a:xfrm>
            <a:off x="4337996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05" name="р"/>
          <p:cNvSpPr/>
          <p:nvPr/>
        </p:nvSpPr>
        <p:spPr>
          <a:xfrm>
            <a:off x="91463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06" name="с"/>
          <p:cNvSpPr/>
          <p:nvPr/>
        </p:nvSpPr>
        <p:spPr>
          <a:xfrm>
            <a:off x="137590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07" name="я"/>
          <p:cNvSpPr/>
          <p:nvPr/>
        </p:nvSpPr>
        <p:spPr>
          <a:xfrm>
            <a:off x="783367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08" name="т"/>
          <p:cNvSpPr/>
          <p:nvPr/>
        </p:nvSpPr>
        <p:spPr>
          <a:xfrm>
            <a:off x="183717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09" name="у"/>
          <p:cNvSpPr/>
          <p:nvPr/>
        </p:nvSpPr>
        <p:spPr>
          <a:xfrm>
            <a:off x="2298443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0" name="ф"/>
          <p:cNvSpPr/>
          <p:nvPr/>
        </p:nvSpPr>
        <p:spPr>
          <a:xfrm>
            <a:off x="2759712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1" name="х"/>
          <p:cNvSpPr/>
          <p:nvPr/>
        </p:nvSpPr>
        <p:spPr>
          <a:xfrm>
            <a:off x="320715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2" name="ц"/>
          <p:cNvSpPr/>
          <p:nvPr/>
        </p:nvSpPr>
        <p:spPr>
          <a:xfrm>
            <a:off x="366842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3" name="ч"/>
          <p:cNvSpPr/>
          <p:nvPr/>
        </p:nvSpPr>
        <p:spPr>
          <a:xfrm>
            <a:off x="4129693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4" name="ю"/>
          <p:cNvSpPr/>
          <p:nvPr/>
        </p:nvSpPr>
        <p:spPr>
          <a:xfrm>
            <a:off x="7372406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15" name="э"/>
          <p:cNvSpPr/>
          <p:nvPr/>
        </p:nvSpPr>
        <p:spPr>
          <a:xfrm>
            <a:off x="6911136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16" name="ъ"/>
          <p:cNvSpPr/>
          <p:nvPr/>
        </p:nvSpPr>
        <p:spPr>
          <a:xfrm>
            <a:off x="6449867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17" name="ы"/>
          <p:cNvSpPr/>
          <p:nvPr/>
        </p:nvSpPr>
        <p:spPr>
          <a:xfrm>
            <a:off x="5988598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18" name="ь"/>
          <p:cNvSpPr/>
          <p:nvPr/>
        </p:nvSpPr>
        <p:spPr>
          <a:xfrm>
            <a:off x="5527328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19" name="щ"/>
          <p:cNvSpPr/>
          <p:nvPr/>
        </p:nvSpPr>
        <p:spPr>
          <a:xfrm>
            <a:off x="5066059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0" name="ш"/>
          <p:cNvSpPr/>
          <p:nvPr/>
        </p:nvSpPr>
        <p:spPr>
          <a:xfrm>
            <a:off x="4586631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471487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4214810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71474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3214678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2714612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221454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714480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21441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 rot="5400000">
            <a:off x="2214546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 rot="5400000">
            <a:off x="2214546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61" name="Прямоугольник 160"/>
          <p:cNvSpPr/>
          <p:nvPr/>
        </p:nvSpPr>
        <p:spPr>
          <a:xfrm rot="5400000">
            <a:off x="2214546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62" name="Прямоугольник 161"/>
          <p:cNvSpPr/>
          <p:nvPr/>
        </p:nvSpPr>
        <p:spPr>
          <a:xfrm rot="5400000">
            <a:off x="2214546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63" name="Прямоугольник 162"/>
          <p:cNvSpPr/>
          <p:nvPr/>
        </p:nvSpPr>
        <p:spPr>
          <a:xfrm rot="5400000">
            <a:off x="2214546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64" name="Прямоугольник 163"/>
          <p:cNvSpPr/>
          <p:nvPr/>
        </p:nvSpPr>
        <p:spPr>
          <a:xfrm rot="5400000">
            <a:off x="2214546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65" name="Прямоугольник 164"/>
          <p:cNvSpPr/>
          <p:nvPr/>
        </p:nvSpPr>
        <p:spPr>
          <a:xfrm rot="5400000">
            <a:off x="221454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66" name="Прямоугольник 165"/>
          <p:cNvSpPr/>
          <p:nvPr/>
        </p:nvSpPr>
        <p:spPr>
          <a:xfrm rot="5400000">
            <a:off x="2214546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69" name="Прямоугольник 168"/>
          <p:cNvSpPr/>
          <p:nvPr/>
        </p:nvSpPr>
        <p:spPr>
          <a:xfrm rot="5400000">
            <a:off x="3714744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70" name="Прямоугольник 169"/>
          <p:cNvSpPr/>
          <p:nvPr/>
        </p:nvSpPr>
        <p:spPr>
          <a:xfrm rot="5400000">
            <a:off x="371474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 rot="5400000">
            <a:off x="3714744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72" name="Прямоугольник 171"/>
          <p:cNvSpPr/>
          <p:nvPr/>
        </p:nvSpPr>
        <p:spPr>
          <a:xfrm rot="5400000">
            <a:off x="3714744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73" name="Прямоугольник 172"/>
          <p:cNvSpPr/>
          <p:nvPr/>
        </p:nvSpPr>
        <p:spPr>
          <a:xfrm rot="5400000">
            <a:off x="3714744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74" name="Прямоугольник 173"/>
          <p:cNvSpPr/>
          <p:nvPr/>
        </p:nvSpPr>
        <p:spPr>
          <a:xfrm rot="5400000">
            <a:off x="371474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75" name="Прямоугольник 174"/>
          <p:cNvSpPr/>
          <p:nvPr/>
        </p:nvSpPr>
        <p:spPr>
          <a:xfrm rot="5400000">
            <a:off x="3714744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79" name="Прямоугольник 178"/>
          <p:cNvSpPr/>
          <p:nvPr/>
        </p:nvSpPr>
        <p:spPr>
          <a:xfrm rot="5400000">
            <a:off x="121441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80" name="Прямоугольник 179"/>
          <p:cNvSpPr/>
          <p:nvPr/>
        </p:nvSpPr>
        <p:spPr>
          <a:xfrm rot="5400000">
            <a:off x="1214414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81" name="Прямоугольник 180"/>
          <p:cNvSpPr/>
          <p:nvPr/>
        </p:nvSpPr>
        <p:spPr>
          <a:xfrm rot="5400000">
            <a:off x="1214414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82" name="Прямоугольник 181"/>
          <p:cNvSpPr/>
          <p:nvPr/>
        </p:nvSpPr>
        <p:spPr>
          <a:xfrm rot="5400000">
            <a:off x="1214414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121441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84" name="Прямоугольник 183"/>
          <p:cNvSpPr/>
          <p:nvPr/>
        </p:nvSpPr>
        <p:spPr>
          <a:xfrm rot="5400000">
            <a:off x="1214414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189" name="Прямоугольник 188"/>
          <p:cNvSpPr/>
          <p:nvPr/>
        </p:nvSpPr>
        <p:spPr>
          <a:xfrm>
            <a:off x="2714612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2214546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1714480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1214414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714348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5214942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4714876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4214810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371474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211" name="Прямоугольник 210"/>
          <p:cNvSpPr/>
          <p:nvPr/>
        </p:nvSpPr>
        <p:spPr>
          <a:xfrm>
            <a:off x="3214678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 rot="5400000">
            <a:off x="5715008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 rot="5400000">
            <a:off x="5715008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 rot="5400000">
            <a:off x="5715008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 rot="5400000">
            <a:off x="5715008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 rot="5400000">
            <a:off x="5715008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 rot="5400000">
            <a:off x="5715008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285852" y="85723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2285984" y="85723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3786182" y="85723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5786446" y="135729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57224" y="17859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2857488" y="3786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357158" y="47863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21" name="2"/>
          <p:cNvSpPr/>
          <p:nvPr/>
        </p:nvSpPr>
        <p:spPr>
          <a:xfrm>
            <a:off x="8429652" y="4929198"/>
            <a:ext cx="540000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2" name="Горизонтальный свиток 121"/>
          <p:cNvSpPr/>
          <p:nvPr/>
        </p:nvSpPr>
        <p:spPr>
          <a:xfrm>
            <a:off x="6357950" y="1357298"/>
            <a:ext cx="2643206" cy="328614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Один из героев оперы «Руслан и Людмила»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72000" tIns="0" rIns="72000" bIns="0" anchor="ctr" anchorCtr="1"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Кроссворд «У лукоморья дуб зеленый»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А"/>
          <p:cNvSpPr/>
          <p:nvPr/>
        </p:nvSpPr>
        <p:spPr>
          <a:xfrm>
            <a:off x="66600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89" name="Б"/>
          <p:cNvSpPr/>
          <p:nvPr/>
        </p:nvSpPr>
        <p:spPr>
          <a:xfrm>
            <a:off x="112726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0" name="п"/>
          <p:cNvSpPr/>
          <p:nvPr/>
        </p:nvSpPr>
        <p:spPr>
          <a:xfrm>
            <a:off x="804630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1" name="о"/>
          <p:cNvSpPr/>
          <p:nvPr/>
        </p:nvSpPr>
        <p:spPr>
          <a:xfrm>
            <a:off x="758504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2" name="В"/>
          <p:cNvSpPr/>
          <p:nvPr/>
        </p:nvSpPr>
        <p:spPr>
          <a:xfrm>
            <a:off x="158853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3" name="Г"/>
          <p:cNvSpPr/>
          <p:nvPr/>
        </p:nvSpPr>
        <p:spPr>
          <a:xfrm>
            <a:off x="2049808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4" name="Д"/>
          <p:cNvSpPr/>
          <p:nvPr/>
        </p:nvSpPr>
        <p:spPr>
          <a:xfrm>
            <a:off x="2511077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95" name="Е"/>
          <p:cNvSpPr/>
          <p:nvPr/>
        </p:nvSpPr>
        <p:spPr>
          <a:xfrm>
            <a:off x="295852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6" name="Ё"/>
          <p:cNvSpPr/>
          <p:nvPr/>
        </p:nvSpPr>
        <p:spPr>
          <a:xfrm>
            <a:off x="341978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97" name="Ж"/>
          <p:cNvSpPr/>
          <p:nvPr/>
        </p:nvSpPr>
        <p:spPr>
          <a:xfrm>
            <a:off x="3881058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98" name="н"/>
          <p:cNvSpPr/>
          <p:nvPr/>
        </p:nvSpPr>
        <p:spPr>
          <a:xfrm>
            <a:off x="712377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99" name="М"/>
          <p:cNvSpPr/>
          <p:nvPr/>
        </p:nvSpPr>
        <p:spPr>
          <a:xfrm>
            <a:off x="6662501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0" name="л"/>
          <p:cNvSpPr/>
          <p:nvPr/>
        </p:nvSpPr>
        <p:spPr>
          <a:xfrm>
            <a:off x="6201232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1" name="к"/>
          <p:cNvSpPr/>
          <p:nvPr/>
        </p:nvSpPr>
        <p:spPr>
          <a:xfrm>
            <a:off x="5739962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2" name="Й"/>
          <p:cNvSpPr/>
          <p:nvPr/>
        </p:nvSpPr>
        <p:spPr>
          <a:xfrm>
            <a:off x="5278693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3" name="И"/>
          <p:cNvSpPr/>
          <p:nvPr/>
        </p:nvSpPr>
        <p:spPr>
          <a:xfrm>
            <a:off x="4817424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4" name="З"/>
          <p:cNvSpPr/>
          <p:nvPr/>
        </p:nvSpPr>
        <p:spPr>
          <a:xfrm>
            <a:off x="4337996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05" name="р"/>
          <p:cNvSpPr/>
          <p:nvPr/>
        </p:nvSpPr>
        <p:spPr>
          <a:xfrm>
            <a:off x="91463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06" name="с"/>
          <p:cNvSpPr/>
          <p:nvPr/>
        </p:nvSpPr>
        <p:spPr>
          <a:xfrm>
            <a:off x="137590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07" name="я"/>
          <p:cNvSpPr/>
          <p:nvPr/>
        </p:nvSpPr>
        <p:spPr>
          <a:xfrm>
            <a:off x="783367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08" name="т"/>
          <p:cNvSpPr/>
          <p:nvPr/>
        </p:nvSpPr>
        <p:spPr>
          <a:xfrm>
            <a:off x="183717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09" name="у"/>
          <p:cNvSpPr/>
          <p:nvPr/>
        </p:nvSpPr>
        <p:spPr>
          <a:xfrm>
            <a:off x="2298443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0" name="ф"/>
          <p:cNvSpPr/>
          <p:nvPr/>
        </p:nvSpPr>
        <p:spPr>
          <a:xfrm>
            <a:off x="2759712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1" name="х"/>
          <p:cNvSpPr/>
          <p:nvPr/>
        </p:nvSpPr>
        <p:spPr>
          <a:xfrm>
            <a:off x="320715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2" name="ц"/>
          <p:cNvSpPr/>
          <p:nvPr/>
        </p:nvSpPr>
        <p:spPr>
          <a:xfrm>
            <a:off x="366842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3" name="ч"/>
          <p:cNvSpPr/>
          <p:nvPr/>
        </p:nvSpPr>
        <p:spPr>
          <a:xfrm>
            <a:off x="4129693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4" name="ю"/>
          <p:cNvSpPr/>
          <p:nvPr/>
        </p:nvSpPr>
        <p:spPr>
          <a:xfrm>
            <a:off x="7372406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15" name="э"/>
          <p:cNvSpPr/>
          <p:nvPr/>
        </p:nvSpPr>
        <p:spPr>
          <a:xfrm>
            <a:off x="6911136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16" name="ъ"/>
          <p:cNvSpPr/>
          <p:nvPr/>
        </p:nvSpPr>
        <p:spPr>
          <a:xfrm>
            <a:off x="6449867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17" name="ы"/>
          <p:cNvSpPr/>
          <p:nvPr/>
        </p:nvSpPr>
        <p:spPr>
          <a:xfrm>
            <a:off x="5988598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18" name="ь"/>
          <p:cNvSpPr/>
          <p:nvPr/>
        </p:nvSpPr>
        <p:spPr>
          <a:xfrm>
            <a:off x="5527328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19" name="щ"/>
          <p:cNvSpPr/>
          <p:nvPr/>
        </p:nvSpPr>
        <p:spPr>
          <a:xfrm>
            <a:off x="5066059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0" name="ш"/>
          <p:cNvSpPr/>
          <p:nvPr/>
        </p:nvSpPr>
        <p:spPr>
          <a:xfrm>
            <a:off x="4586631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471487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4214810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71474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3214678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2714612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221454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714480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21441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 rot="5400000">
            <a:off x="2214546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 rot="5400000">
            <a:off x="2214546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61" name="Прямоугольник 160"/>
          <p:cNvSpPr/>
          <p:nvPr/>
        </p:nvSpPr>
        <p:spPr>
          <a:xfrm rot="5400000">
            <a:off x="2214546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62" name="Прямоугольник 161"/>
          <p:cNvSpPr/>
          <p:nvPr/>
        </p:nvSpPr>
        <p:spPr>
          <a:xfrm rot="5400000">
            <a:off x="2214546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63" name="Прямоугольник 162"/>
          <p:cNvSpPr/>
          <p:nvPr/>
        </p:nvSpPr>
        <p:spPr>
          <a:xfrm rot="5400000">
            <a:off x="2214546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64" name="Прямоугольник 163"/>
          <p:cNvSpPr/>
          <p:nvPr/>
        </p:nvSpPr>
        <p:spPr>
          <a:xfrm rot="5400000">
            <a:off x="2214546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65" name="Прямоугольник 164"/>
          <p:cNvSpPr/>
          <p:nvPr/>
        </p:nvSpPr>
        <p:spPr>
          <a:xfrm rot="5400000">
            <a:off x="221454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66" name="Прямоугольник 165"/>
          <p:cNvSpPr/>
          <p:nvPr/>
        </p:nvSpPr>
        <p:spPr>
          <a:xfrm rot="5400000">
            <a:off x="2214546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69" name="Прямоугольник 168"/>
          <p:cNvSpPr/>
          <p:nvPr/>
        </p:nvSpPr>
        <p:spPr>
          <a:xfrm rot="5400000">
            <a:off x="3714744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70" name="Прямоугольник 169"/>
          <p:cNvSpPr/>
          <p:nvPr/>
        </p:nvSpPr>
        <p:spPr>
          <a:xfrm rot="5400000">
            <a:off x="371474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 rot="5400000">
            <a:off x="3714744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72" name="Прямоугольник 171"/>
          <p:cNvSpPr/>
          <p:nvPr/>
        </p:nvSpPr>
        <p:spPr>
          <a:xfrm rot="5400000">
            <a:off x="3714744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73" name="Прямоугольник 172"/>
          <p:cNvSpPr/>
          <p:nvPr/>
        </p:nvSpPr>
        <p:spPr>
          <a:xfrm rot="5400000">
            <a:off x="3714744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74" name="Прямоугольник 173"/>
          <p:cNvSpPr/>
          <p:nvPr/>
        </p:nvSpPr>
        <p:spPr>
          <a:xfrm rot="5400000">
            <a:off x="371474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75" name="Прямоугольник 174"/>
          <p:cNvSpPr/>
          <p:nvPr/>
        </p:nvSpPr>
        <p:spPr>
          <a:xfrm rot="5400000">
            <a:off x="3714744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79" name="Прямоугольник 178"/>
          <p:cNvSpPr/>
          <p:nvPr/>
        </p:nvSpPr>
        <p:spPr>
          <a:xfrm rot="5400000">
            <a:off x="121441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80" name="Прямоугольник 179"/>
          <p:cNvSpPr/>
          <p:nvPr/>
        </p:nvSpPr>
        <p:spPr>
          <a:xfrm rot="5400000">
            <a:off x="1214414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81" name="Прямоугольник 180"/>
          <p:cNvSpPr/>
          <p:nvPr/>
        </p:nvSpPr>
        <p:spPr>
          <a:xfrm rot="5400000">
            <a:off x="1214414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82" name="Прямоугольник 181"/>
          <p:cNvSpPr/>
          <p:nvPr/>
        </p:nvSpPr>
        <p:spPr>
          <a:xfrm rot="5400000">
            <a:off x="1214414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121441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84" name="Прямоугольник 183"/>
          <p:cNvSpPr/>
          <p:nvPr/>
        </p:nvSpPr>
        <p:spPr>
          <a:xfrm rot="5400000">
            <a:off x="1214414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189" name="Прямоугольник 188"/>
          <p:cNvSpPr/>
          <p:nvPr/>
        </p:nvSpPr>
        <p:spPr>
          <a:xfrm>
            <a:off x="2714612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2214546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1714480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1214414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714348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5214942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4714876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4214810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371474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211" name="Прямоугольник 210"/>
          <p:cNvSpPr/>
          <p:nvPr/>
        </p:nvSpPr>
        <p:spPr>
          <a:xfrm>
            <a:off x="3214678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 rot="5400000">
            <a:off x="5715008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214" name="Прямоугольник 213"/>
          <p:cNvSpPr/>
          <p:nvPr/>
        </p:nvSpPr>
        <p:spPr>
          <a:xfrm rot="5400000">
            <a:off x="5715008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215" name="Прямоугольник 214"/>
          <p:cNvSpPr/>
          <p:nvPr/>
        </p:nvSpPr>
        <p:spPr>
          <a:xfrm rot="5400000">
            <a:off x="5715008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216" name="Прямоугольник 215"/>
          <p:cNvSpPr/>
          <p:nvPr/>
        </p:nvSpPr>
        <p:spPr>
          <a:xfrm rot="5400000">
            <a:off x="5715008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217" name="Прямоугольник 216"/>
          <p:cNvSpPr/>
          <p:nvPr/>
        </p:nvSpPr>
        <p:spPr>
          <a:xfrm rot="5400000">
            <a:off x="5715008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218" name="Прямоугольник 217"/>
          <p:cNvSpPr/>
          <p:nvPr/>
        </p:nvSpPr>
        <p:spPr>
          <a:xfrm rot="5400000">
            <a:off x="5715008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1285852" y="85723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2285984" y="85723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3786182" y="85723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5786446" y="135729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57224" y="17859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2857488" y="3786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357158" y="47863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21" name="2"/>
          <p:cNvSpPr/>
          <p:nvPr/>
        </p:nvSpPr>
        <p:spPr>
          <a:xfrm>
            <a:off x="8429652" y="4929198"/>
            <a:ext cx="540000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2" name="Горизонтальный свиток 121"/>
          <p:cNvSpPr/>
          <p:nvPr/>
        </p:nvSpPr>
        <p:spPr>
          <a:xfrm>
            <a:off x="6357950" y="1357298"/>
            <a:ext cx="2643206" cy="328614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Один из героев оперы «Руслан и Людмила»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Содержание</a:t>
            </a:r>
          </a:p>
        </p:txBody>
      </p:sp>
      <p:graphicFrame>
        <p:nvGraphicFramePr>
          <p:cNvPr id="3" name="Схема 2">
            <a:hlinkClick r:id="" action="ppaction://noaction"/>
          </p:cNvPr>
          <p:cNvGraphicFramePr/>
          <p:nvPr>
            <p:extLst>
              <p:ext uri="{D42A27DB-BD31-4B8C-83A1-F6EECF244321}">
                <p14:modId xmlns:p14="http://schemas.microsoft.com/office/powerpoint/2010/main" val="3844024046"/>
              </p:ext>
            </p:extLst>
          </p:nvPr>
        </p:nvGraphicFramePr>
        <p:xfrm>
          <a:off x="1214414" y="1214422"/>
          <a:ext cx="671517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3108" y="1643050"/>
            <a:ext cx="5604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М.И. Глинка – русский композитор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298" y="2643182"/>
            <a:ext cx="4104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История создания оперы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1736" y="3714752"/>
            <a:ext cx="394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Увертюра и ее строение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08" y="4786322"/>
            <a:ext cx="405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Занимательные задания</a:t>
            </a:r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1285852" y="1643050"/>
            <a:ext cx="6500858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1857356" y="2643182"/>
            <a:ext cx="6000792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1785918" y="3714752"/>
            <a:ext cx="6072230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ведения 11">
            <a:hlinkClick r:id="" action="ppaction://noaction" highlightClick="1"/>
          </p:cNvPr>
          <p:cNvSpPr/>
          <p:nvPr/>
        </p:nvSpPr>
        <p:spPr>
          <a:xfrm>
            <a:off x="8143900" y="6357958"/>
            <a:ext cx="360000" cy="360000"/>
          </a:xfrm>
          <a:prstGeom prst="actionButtonInformat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endshow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0" action="ppaction://hlinksldjump"/>
          </p:cNvPr>
          <p:cNvSpPr/>
          <p:nvPr/>
        </p:nvSpPr>
        <p:spPr>
          <a:xfrm>
            <a:off x="1428728" y="4786322"/>
            <a:ext cx="6357982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72000" tIns="0" rIns="72000" bIns="0" anchor="ctr" anchorCtr="1"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Кроссворд «У лукоморья дуб зеленый»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А"/>
          <p:cNvSpPr/>
          <p:nvPr/>
        </p:nvSpPr>
        <p:spPr>
          <a:xfrm>
            <a:off x="66600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89" name="Б"/>
          <p:cNvSpPr/>
          <p:nvPr/>
        </p:nvSpPr>
        <p:spPr>
          <a:xfrm>
            <a:off x="112726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0" name="п"/>
          <p:cNvSpPr/>
          <p:nvPr/>
        </p:nvSpPr>
        <p:spPr>
          <a:xfrm>
            <a:off x="804630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1" name="о"/>
          <p:cNvSpPr/>
          <p:nvPr/>
        </p:nvSpPr>
        <p:spPr>
          <a:xfrm>
            <a:off x="758504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2" name="В"/>
          <p:cNvSpPr/>
          <p:nvPr/>
        </p:nvSpPr>
        <p:spPr>
          <a:xfrm>
            <a:off x="158853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3" name="Г"/>
          <p:cNvSpPr/>
          <p:nvPr/>
        </p:nvSpPr>
        <p:spPr>
          <a:xfrm>
            <a:off x="2049808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4" name="Д"/>
          <p:cNvSpPr/>
          <p:nvPr/>
        </p:nvSpPr>
        <p:spPr>
          <a:xfrm>
            <a:off x="2511077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95" name="Е"/>
          <p:cNvSpPr/>
          <p:nvPr/>
        </p:nvSpPr>
        <p:spPr>
          <a:xfrm>
            <a:off x="295852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6" name="Ё"/>
          <p:cNvSpPr/>
          <p:nvPr/>
        </p:nvSpPr>
        <p:spPr>
          <a:xfrm>
            <a:off x="341978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97" name="Ж"/>
          <p:cNvSpPr/>
          <p:nvPr/>
        </p:nvSpPr>
        <p:spPr>
          <a:xfrm>
            <a:off x="3881058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98" name="н"/>
          <p:cNvSpPr/>
          <p:nvPr/>
        </p:nvSpPr>
        <p:spPr>
          <a:xfrm>
            <a:off x="712377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99" name="М"/>
          <p:cNvSpPr/>
          <p:nvPr/>
        </p:nvSpPr>
        <p:spPr>
          <a:xfrm>
            <a:off x="6662501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0" name="л"/>
          <p:cNvSpPr/>
          <p:nvPr/>
        </p:nvSpPr>
        <p:spPr>
          <a:xfrm>
            <a:off x="6201232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1" name="к"/>
          <p:cNvSpPr/>
          <p:nvPr/>
        </p:nvSpPr>
        <p:spPr>
          <a:xfrm>
            <a:off x="5739962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2" name="Й"/>
          <p:cNvSpPr/>
          <p:nvPr/>
        </p:nvSpPr>
        <p:spPr>
          <a:xfrm>
            <a:off x="5278693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3" name="И"/>
          <p:cNvSpPr/>
          <p:nvPr/>
        </p:nvSpPr>
        <p:spPr>
          <a:xfrm>
            <a:off x="4817424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4" name="З"/>
          <p:cNvSpPr/>
          <p:nvPr/>
        </p:nvSpPr>
        <p:spPr>
          <a:xfrm>
            <a:off x="4337996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05" name="р"/>
          <p:cNvSpPr/>
          <p:nvPr/>
        </p:nvSpPr>
        <p:spPr>
          <a:xfrm>
            <a:off x="91463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06" name="с"/>
          <p:cNvSpPr/>
          <p:nvPr/>
        </p:nvSpPr>
        <p:spPr>
          <a:xfrm>
            <a:off x="137590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07" name="я"/>
          <p:cNvSpPr/>
          <p:nvPr/>
        </p:nvSpPr>
        <p:spPr>
          <a:xfrm>
            <a:off x="783367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08" name="т"/>
          <p:cNvSpPr/>
          <p:nvPr/>
        </p:nvSpPr>
        <p:spPr>
          <a:xfrm>
            <a:off x="183717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09" name="у"/>
          <p:cNvSpPr/>
          <p:nvPr/>
        </p:nvSpPr>
        <p:spPr>
          <a:xfrm>
            <a:off x="2298443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0" name="ф"/>
          <p:cNvSpPr/>
          <p:nvPr/>
        </p:nvSpPr>
        <p:spPr>
          <a:xfrm>
            <a:off x="2759712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1" name="х"/>
          <p:cNvSpPr/>
          <p:nvPr/>
        </p:nvSpPr>
        <p:spPr>
          <a:xfrm>
            <a:off x="320715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2" name="ц"/>
          <p:cNvSpPr/>
          <p:nvPr/>
        </p:nvSpPr>
        <p:spPr>
          <a:xfrm>
            <a:off x="366842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3" name="ч"/>
          <p:cNvSpPr/>
          <p:nvPr/>
        </p:nvSpPr>
        <p:spPr>
          <a:xfrm>
            <a:off x="4129693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4" name="ю"/>
          <p:cNvSpPr/>
          <p:nvPr/>
        </p:nvSpPr>
        <p:spPr>
          <a:xfrm>
            <a:off x="7372406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15" name="э"/>
          <p:cNvSpPr/>
          <p:nvPr/>
        </p:nvSpPr>
        <p:spPr>
          <a:xfrm>
            <a:off x="6911136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16" name="ъ"/>
          <p:cNvSpPr/>
          <p:nvPr/>
        </p:nvSpPr>
        <p:spPr>
          <a:xfrm>
            <a:off x="6449867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17" name="ы"/>
          <p:cNvSpPr/>
          <p:nvPr/>
        </p:nvSpPr>
        <p:spPr>
          <a:xfrm>
            <a:off x="5988598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18" name="ь"/>
          <p:cNvSpPr/>
          <p:nvPr/>
        </p:nvSpPr>
        <p:spPr>
          <a:xfrm>
            <a:off x="5527328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19" name="щ"/>
          <p:cNvSpPr/>
          <p:nvPr/>
        </p:nvSpPr>
        <p:spPr>
          <a:xfrm>
            <a:off x="5066059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0" name="ш"/>
          <p:cNvSpPr/>
          <p:nvPr/>
        </p:nvSpPr>
        <p:spPr>
          <a:xfrm>
            <a:off x="4586631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471487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4214810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371474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3214678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714612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221454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714480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121441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 rot="5400000">
            <a:off x="2214546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 rot="5400000">
            <a:off x="2214546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61" name="Прямоугольник 160"/>
          <p:cNvSpPr/>
          <p:nvPr/>
        </p:nvSpPr>
        <p:spPr>
          <a:xfrm rot="5400000">
            <a:off x="2214546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62" name="Прямоугольник 161"/>
          <p:cNvSpPr/>
          <p:nvPr/>
        </p:nvSpPr>
        <p:spPr>
          <a:xfrm rot="5400000">
            <a:off x="2214546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63" name="Прямоугольник 162"/>
          <p:cNvSpPr/>
          <p:nvPr/>
        </p:nvSpPr>
        <p:spPr>
          <a:xfrm rot="5400000">
            <a:off x="2214546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64" name="Прямоугольник 163"/>
          <p:cNvSpPr/>
          <p:nvPr/>
        </p:nvSpPr>
        <p:spPr>
          <a:xfrm rot="5400000">
            <a:off x="2214546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65" name="Прямоугольник 164"/>
          <p:cNvSpPr/>
          <p:nvPr/>
        </p:nvSpPr>
        <p:spPr>
          <a:xfrm rot="5400000">
            <a:off x="221454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66" name="Прямоугольник 165"/>
          <p:cNvSpPr/>
          <p:nvPr/>
        </p:nvSpPr>
        <p:spPr>
          <a:xfrm rot="5400000">
            <a:off x="2214546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69" name="Прямоугольник 168"/>
          <p:cNvSpPr/>
          <p:nvPr/>
        </p:nvSpPr>
        <p:spPr>
          <a:xfrm rot="5400000">
            <a:off x="3714744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70" name="Прямоугольник 169"/>
          <p:cNvSpPr/>
          <p:nvPr/>
        </p:nvSpPr>
        <p:spPr>
          <a:xfrm rot="5400000">
            <a:off x="371474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 rot="5400000">
            <a:off x="3714744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72" name="Прямоугольник 171"/>
          <p:cNvSpPr/>
          <p:nvPr/>
        </p:nvSpPr>
        <p:spPr>
          <a:xfrm rot="5400000">
            <a:off x="3714744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73" name="Прямоугольник 172"/>
          <p:cNvSpPr/>
          <p:nvPr/>
        </p:nvSpPr>
        <p:spPr>
          <a:xfrm rot="5400000">
            <a:off x="3714744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74" name="Прямоугольник 173"/>
          <p:cNvSpPr/>
          <p:nvPr/>
        </p:nvSpPr>
        <p:spPr>
          <a:xfrm rot="5400000">
            <a:off x="371474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75" name="Прямоугольник 174"/>
          <p:cNvSpPr/>
          <p:nvPr/>
        </p:nvSpPr>
        <p:spPr>
          <a:xfrm rot="5400000">
            <a:off x="3714744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79" name="Прямоугольник 178"/>
          <p:cNvSpPr/>
          <p:nvPr/>
        </p:nvSpPr>
        <p:spPr>
          <a:xfrm rot="5400000">
            <a:off x="121441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80" name="Прямоугольник 179"/>
          <p:cNvSpPr/>
          <p:nvPr/>
        </p:nvSpPr>
        <p:spPr>
          <a:xfrm rot="5400000">
            <a:off x="1214414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81" name="Прямоугольник 180"/>
          <p:cNvSpPr/>
          <p:nvPr/>
        </p:nvSpPr>
        <p:spPr>
          <a:xfrm rot="5400000">
            <a:off x="1214414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82" name="Прямоугольник 181"/>
          <p:cNvSpPr/>
          <p:nvPr/>
        </p:nvSpPr>
        <p:spPr>
          <a:xfrm rot="5400000">
            <a:off x="1214414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121441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84" name="Прямоугольник 183"/>
          <p:cNvSpPr/>
          <p:nvPr/>
        </p:nvSpPr>
        <p:spPr>
          <a:xfrm rot="5400000">
            <a:off x="1214414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189" name="Прямоугольник 188"/>
          <p:cNvSpPr/>
          <p:nvPr/>
        </p:nvSpPr>
        <p:spPr>
          <a:xfrm>
            <a:off x="2714612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2214546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1714480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1214414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714348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5214942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4714876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4214810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371474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211" name="Прямоугольник 210"/>
          <p:cNvSpPr/>
          <p:nvPr/>
        </p:nvSpPr>
        <p:spPr>
          <a:xfrm>
            <a:off x="3214678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 rot="5400000">
            <a:off x="5715008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214" name="Прямоугольник 213"/>
          <p:cNvSpPr/>
          <p:nvPr/>
        </p:nvSpPr>
        <p:spPr>
          <a:xfrm rot="5400000">
            <a:off x="5715008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215" name="Прямоугольник 214"/>
          <p:cNvSpPr/>
          <p:nvPr/>
        </p:nvSpPr>
        <p:spPr>
          <a:xfrm rot="5400000">
            <a:off x="5715008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216" name="Прямоугольник 215"/>
          <p:cNvSpPr/>
          <p:nvPr/>
        </p:nvSpPr>
        <p:spPr>
          <a:xfrm rot="5400000">
            <a:off x="5715008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217" name="Прямоугольник 216"/>
          <p:cNvSpPr/>
          <p:nvPr/>
        </p:nvSpPr>
        <p:spPr>
          <a:xfrm rot="5400000">
            <a:off x="5715008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218" name="Прямоугольник 217"/>
          <p:cNvSpPr/>
          <p:nvPr/>
        </p:nvSpPr>
        <p:spPr>
          <a:xfrm rot="5400000">
            <a:off x="5715008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1285852" y="85723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2285984" y="85723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3786182" y="85723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5786446" y="135729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57224" y="17859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2857488" y="3786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357158" y="47863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21" name="2"/>
          <p:cNvSpPr/>
          <p:nvPr/>
        </p:nvSpPr>
        <p:spPr>
          <a:xfrm>
            <a:off x="8429652" y="4929198"/>
            <a:ext cx="540000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2" name="Горизонтальный свиток 121"/>
          <p:cNvSpPr/>
          <p:nvPr/>
        </p:nvSpPr>
        <p:spPr>
          <a:xfrm>
            <a:off x="6357950" y="1357298"/>
            <a:ext cx="2643206" cy="328614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Вступление к опере, балету, спектаклю, кинофильму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72000" tIns="0" rIns="72000" bIns="0" anchor="ctr" anchorCtr="1"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Кроссворд «У лукоморья дуб зеленый»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А"/>
          <p:cNvSpPr/>
          <p:nvPr/>
        </p:nvSpPr>
        <p:spPr>
          <a:xfrm>
            <a:off x="66600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89" name="Б"/>
          <p:cNvSpPr/>
          <p:nvPr/>
        </p:nvSpPr>
        <p:spPr>
          <a:xfrm>
            <a:off x="112726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0" name="п"/>
          <p:cNvSpPr/>
          <p:nvPr/>
        </p:nvSpPr>
        <p:spPr>
          <a:xfrm>
            <a:off x="804630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1" name="о"/>
          <p:cNvSpPr/>
          <p:nvPr/>
        </p:nvSpPr>
        <p:spPr>
          <a:xfrm>
            <a:off x="758504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2" name="В"/>
          <p:cNvSpPr/>
          <p:nvPr/>
        </p:nvSpPr>
        <p:spPr>
          <a:xfrm>
            <a:off x="158853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3" name="Г"/>
          <p:cNvSpPr/>
          <p:nvPr/>
        </p:nvSpPr>
        <p:spPr>
          <a:xfrm>
            <a:off x="2049808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4" name="Д"/>
          <p:cNvSpPr/>
          <p:nvPr/>
        </p:nvSpPr>
        <p:spPr>
          <a:xfrm>
            <a:off x="2511077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95" name="Е"/>
          <p:cNvSpPr/>
          <p:nvPr/>
        </p:nvSpPr>
        <p:spPr>
          <a:xfrm>
            <a:off x="295852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6" name="Ё"/>
          <p:cNvSpPr/>
          <p:nvPr/>
        </p:nvSpPr>
        <p:spPr>
          <a:xfrm>
            <a:off x="341978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97" name="Ж"/>
          <p:cNvSpPr/>
          <p:nvPr/>
        </p:nvSpPr>
        <p:spPr>
          <a:xfrm>
            <a:off x="3881058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98" name="н"/>
          <p:cNvSpPr/>
          <p:nvPr/>
        </p:nvSpPr>
        <p:spPr>
          <a:xfrm>
            <a:off x="712377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99" name="М"/>
          <p:cNvSpPr/>
          <p:nvPr/>
        </p:nvSpPr>
        <p:spPr>
          <a:xfrm>
            <a:off x="6662501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0" name="л"/>
          <p:cNvSpPr/>
          <p:nvPr/>
        </p:nvSpPr>
        <p:spPr>
          <a:xfrm>
            <a:off x="6201232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1" name="к"/>
          <p:cNvSpPr/>
          <p:nvPr/>
        </p:nvSpPr>
        <p:spPr>
          <a:xfrm>
            <a:off x="5739962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2" name="Й"/>
          <p:cNvSpPr/>
          <p:nvPr/>
        </p:nvSpPr>
        <p:spPr>
          <a:xfrm>
            <a:off x="5278693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3" name="И"/>
          <p:cNvSpPr/>
          <p:nvPr/>
        </p:nvSpPr>
        <p:spPr>
          <a:xfrm>
            <a:off x="4817424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4" name="З"/>
          <p:cNvSpPr/>
          <p:nvPr/>
        </p:nvSpPr>
        <p:spPr>
          <a:xfrm>
            <a:off x="4337996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05" name="р"/>
          <p:cNvSpPr/>
          <p:nvPr/>
        </p:nvSpPr>
        <p:spPr>
          <a:xfrm>
            <a:off x="91463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06" name="с"/>
          <p:cNvSpPr/>
          <p:nvPr/>
        </p:nvSpPr>
        <p:spPr>
          <a:xfrm>
            <a:off x="137590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07" name="я"/>
          <p:cNvSpPr/>
          <p:nvPr/>
        </p:nvSpPr>
        <p:spPr>
          <a:xfrm>
            <a:off x="783367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08" name="т"/>
          <p:cNvSpPr/>
          <p:nvPr/>
        </p:nvSpPr>
        <p:spPr>
          <a:xfrm>
            <a:off x="183717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09" name="у"/>
          <p:cNvSpPr/>
          <p:nvPr/>
        </p:nvSpPr>
        <p:spPr>
          <a:xfrm>
            <a:off x="2298443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0" name="ф"/>
          <p:cNvSpPr/>
          <p:nvPr/>
        </p:nvSpPr>
        <p:spPr>
          <a:xfrm>
            <a:off x="2759712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1" name="х"/>
          <p:cNvSpPr/>
          <p:nvPr/>
        </p:nvSpPr>
        <p:spPr>
          <a:xfrm>
            <a:off x="320715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2" name="ц"/>
          <p:cNvSpPr/>
          <p:nvPr/>
        </p:nvSpPr>
        <p:spPr>
          <a:xfrm>
            <a:off x="366842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3" name="ч"/>
          <p:cNvSpPr/>
          <p:nvPr/>
        </p:nvSpPr>
        <p:spPr>
          <a:xfrm>
            <a:off x="4129693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4" name="ю"/>
          <p:cNvSpPr/>
          <p:nvPr/>
        </p:nvSpPr>
        <p:spPr>
          <a:xfrm>
            <a:off x="7372406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15" name="э"/>
          <p:cNvSpPr/>
          <p:nvPr/>
        </p:nvSpPr>
        <p:spPr>
          <a:xfrm>
            <a:off x="6911136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16" name="ъ"/>
          <p:cNvSpPr/>
          <p:nvPr/>
        </p:nvSpPr>
        <p:spPr>
          <a:xfrm>
            <a:off x="6449867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17" name="ы"/>
          <p:cNvSpPr/>
          <p:nvPr/>
        </p:nvSpPr>
        <p:spPr>
          <a:xfrm>
            <a:off x="5988598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18" name="ь"/>
          <p:cNvSpPr/>
          <p:nvPr/>
        </p:nvSpPr>
        <p:spPr>
          <a:xfrm>
            <a:off x="5527328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19" name="щ"/>
          <p:cNvSpPr/>
          <p:nvPr/>
        </p:nvSpPr>
        <p:spPr>
          <a:xfrm>
            <a:off x="5066059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0" name="ш"/>
          <p:cNvSpPr/>
          <p:nvPr/>
        </p:nvSpPr>
        <p:spPr>
          <a:xfrm>
            <a:off x="4586631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471487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4214810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371474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3214678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714612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221454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714480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121441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 rot="5400000">
            <a:off x="2214546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 rot="5400000">
            <a:off x="2214546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61" name="Прямоугольник 160"/>
          <p:cNvSpPr/>
          <p:nvPr/>
        </p:nvSpPr>
        <p:spPr>
          <a:xfrm rot="5400000">
            <a:off x="2214546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62" name="Прямоугольник 161"/>
          <p:cNvSpPr/>
          <p:nvPr/>
        </p:nvSpPr>
        <p:spPr>
          <a:xfrm rot="5400000">
            <a:off x="2214546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63" name="Прямоугольник 162"/>
          <p:cNvSpPr/>
          <p:nvPr/>
        </p:nvSpPr>
        <p:spPr>
          <a:xfrm rot="5400000">
            <a:off x="2214546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64" name="Прямоугольник 163"/>
          <p:cNvSpPr/>
          <p:nvPr/>
        </p:nvSpPr>
        <p:spPr>
          <a:xfrm rot="5400000">
            <a:off x="2214546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65" name="Прямоугольник 164"/>
          <p:cNvSpPr/>
          <p:nvPr/>
        </p:nvSpPr>
        <p:spPr>
          <a:xfrm rot="5400000">
            <a:off x="221454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66" name="Прямоугольник 165"/>
          <p:cNvSpPr/>
          <p:nvPr/>
        </p:nvSpPr>
        <p:spPr>
          <a:xfrm rot="5400000">
            <a:off x="2214546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69" name="Прямоугольник 168"/>
          <p:cNvSpPr/>
          <p:nvPr/>
        </p:nvSpPr>
        <p:spPr>
          <a:xfrm rot="5400000">
            <a:off x="3714744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70" name="Прямоугольник 169"/>
          <p:cNvSpPr/>
          <p:nvPr/>
        </p:nvSpPr>
        <p:spPr>
          <a:xfrm rot="5400000">
            <a:off x="371474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 rot="5400000">
            <a:off x="3714744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72" name="Прямоугольник 171"/>
          <p:cNvSpPr/>
          <p:nvPr/>
        </p:nvSpPr>
        <p:spPr>
          <a:xfrm rot="5400000">
            <a:off x="3714744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73" name="Прямоугольник 172"/>
          <p:cNvSpPr/>
          <p:nvPr/>
        </p:nvSpPr>
        <p:spPr>
          <a:xfrm rot="5400000">
            <a:off x="3714744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74" name="Прямоугольник 173"/>
          <p:cNvSpPr/>
          <p:nvPr/>
        </p:nvSpPr>
        <p:spPr>
          <a:xfrm rot="5400000">
            <a:off x="371474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75" name="Прямоугольник 174"/>
          <p:cNvSpPr/>
          <p:nvPr/>
        </p:nvSpPr>
        <p:spPr>
          <a:xfrm rot="5400000">
            <a:off x="3714744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79" name="Прямоугольник 178"/>
          <p:cNvSpPr/>
          <p:nvPr/>
        </p:nvSpPr>
        <p:spPr>
          <a:xfrm rot="5400000">
            <a:off x="121441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80" name="Прямоугольник 179"/>
          <p:cNvSpPr/>
          <p:nvPr/>
        </p:nvSpPr>
        <p:spPr>
          <a:xfrm rot="5400000">
            <a:off x="1214414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81" name="Прямоугольник 180"/>
          <p:cNvSpPr/>
          <p:nvPr/>
        </p:nvSpPr>
        <p:spPr>
          <a:xfrm rot="5400000">
            <a:off x="1214414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82" name="Прямоугольник 181"/>
          <p:cNvSpPr/>
          <p:nvPr/>
        </p:nvSpPr>
        <p:spPr>
          <a:xfrm rot="5400000">
            <a:off x="1214414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121441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84" name="Прямоугольник 183"/>
          <p:cNvSpPr/>
          <p:nvPr/>
        </p:nvSpPr>
        <p:spPr>
          <a:xfrm rot="5400000">
            <a:off x="1214414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189" name="Прямоугольник 188"/>
          <p:cNvSpPr/>
          <p:nvPr/>
        </p:nvSpPr>
        <p:spPr>
          <a:xfrm>
            <a:off x="2714612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2214546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1714480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1214414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714348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5214942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4714876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209" name="Прямоугольник 208"/>
          <p:cNvSpPr/>
          <p:nvPr/>
        </p:nvSpPr>
        <p:spPr>
          <a:xfrm>
            <a:off x="4214810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210" name="Прямоугольник 209"/>
          <p:cNvSpPr/>
          <p:nvPr/>
        </p:nvSpPr>
        <p:spPr>
          <a:xfrm>
            <a:off x="371474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211" name="Прямоугольник 210"/>
          <p:cNvSpPr/>
          <p:nvPr/>
        </p:nvSpPr>
        <p:spPr>
          <a:xfrm>
            <a:off x="3214678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213" name="Прямоугольник 212"/>
          <p:cNvSpPr/>
          <p:nvPr/>
        </p:nvSpPr>
        <p:spPr>
          <a:xfrm rot="5400000">
            <a:off x="5715008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214" name="Прямоугольник 213"/>
          <p:cNvSpPr/>
          <p:nvPr/>
        </p:nvSpPr>
        <p:spPr>
          <a:xfrm rot="5400000">
            <a:off x="5715008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215" name="Прямоугольник 214"/>
          <p:cNvSpPr/>
          <p:nvPr/>
        </p:nvSpPr>
        <p:spPr>
          <a:xfrm rot="5400000">
            <a:off x="5715008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216" name="Прямоугольник 215"/>
          <p:cNvSpPr/>
          <p:nvPr/>
        </p:nvSpPr>
        <p:spPr>
          <a:xfrm rot="5400000">
            <a:off x="5715008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217" name="Прямоугольник 216"/>
          <p:cNvSpPr/>
          <p:nvPr/>
        </p:nvSpPr>
        <p:spPr>
          <a:xfrm rot="5400000">
            <a:off x="5715008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218" name="Прямоугольник 217"/>
          <p:cNvSpPr/>
          <p:nvPr/>
        </p:nvSpPr>
        <p:spPr>
          <a:xfrm rot="5400000">
            <a:off x="5715008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1285852" y="85723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2285984" y="85723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3786182" y="85723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5786446" y="135729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57224" y="17859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2857488" y="3786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357158" y="47863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21" name="2"/>
          <p:cNvSpPr/>
          <p:nvPr/>
        </p:nvSpPr>
        <p:spPr>
          <a:xfrm>
            <a:off x="8429652" y="4929198"/>
            <a:ext cx="540000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2" name="Горизонтальный свиток 121"/>
          <p:cNvSpPr/>
          <p:nvPr/>
        </p:nvSpPr>
        <p:spPr>
          <a:xfrm>
            <a:off x="6357950" y="1357298"/>
            <a:ext cx="2643206" cy="328614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Автор оперы «Руслан и Людмила»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72000" tIns="0" rIns="72000" bIns="0" anchor="ctr" anchorCtr="1"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Кроссворд «У лукоморья дуб зеленый»</a:t>
            </a:r>
          </a:p>
        </p:txBody>
      </p:sp>
      <p:sp>
        <p:nvSpPr>
          <p:cNvPr id="88" name="А"/>
          <p:cNvSpPr/>
          <p:nvPr/>
        </p:nvSpPr>
        <p:spPr>
          <a:xfrm>
            <a:off x="66600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89" name="Б"/>
          <p:cNvSpPr/>
          <p:nvPr/>
        </p:nvSpPr>
        <p:spPr>
          <a:xfrm>
            <a:off x="112726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0" name="п"/>
          <p:cNvSpPr/>
          <p:nvPr/>
        </p:nvSpPr>
        <p:spPr>
          <a:xfrm>
            <a:off x="804630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1" name="о"/>
          <p:cNvSpPr/>
          <p:nvPr/>
        </p:nvSpPr>
        <p:spPr>
          <a:xfrm>
            <a:off x="758504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2" name="В"/>
          <p:cNvSpPr/>
          <p:nvPr/>
        </p:nvSpPr>
        <p:spPr>
          <a:xfrm>
            <a:off x="158853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3" name="Г"/>
          <p:cNvSpPr/>
          <p:nvPr/>
        </p:nvSpPr>
        <p:spPr>
          <a:xfrm>
            <a:off x="2049808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4" name="Д"/>
          <p:cNvSpPr/>
          <p:nvPr/>
        </p:nvSpPr>
        <p:spPr>
          <a:xfrm>
            <a:off x="2511077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95" name="Е"/>
          <p:cNvSpPr/>
          <p:nvPr/>
        </p:nvSpPr>
        <p:spPr>
          <a:xfrm>
            <a:off x="295852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6" name="Ё"/>
          <p:cNvSpPr/>
          <p:nvPr/>
        </p:nvSpPr>
        <p:spPr>
          <a:xfrm>
            <a:off x="3419789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97" name="Ж"/>
          <p:cNvSpPr/>
          <p:nvPr/>
        </p:nvSpPr>
        <p:spPr>
          <a:xfrm>
            <a:off x="3881058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98" name="н"/>
          <p:cNvSpPr/>
          <p:nvPr/>
        </p:nvSpPr>
        <p:spPr>
          <a:xfrm>
            <a:off x="7123770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99" name="М"/>
          <p:cNvSpPr/>
          <p:nvPr/>
        </p:nvSpPr>
        <p:spPr>
          <a:xfrm>
            <a:off x="6662501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0" name="л"/>
          <p:cNvSpPr/>
          <p:nvPr/>
        </p:nvSpPr>
        <p:spPr>
          <a:xfrm>
            <a:off x="6201232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1" name="к"/>
          <p:cNvSpPr/>
          <p:nvPr/>
        </p:nvSpPr>
        <p:spPr>
          <a:xfrm>
            <a:off x="5739962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2" name="Й"/>
          <p:cNvSpPr/>
          <p:nvPr/>
        </p:nvSpPr>
        <p:spPr>
          <a:xfrm>
            <a:off x="5278693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3" name="И"/>
          <p:cNvSpPr/>
          <p:nvPr/>
        </p:nvSpPr>
        <p:spPr>
          <a:xfrm>
            <a:off x="4817424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4" name="З"/>
          <p:cNvSpPr/>
          <p:nvPr/>
        </p:nvSpPr>
        <p:spPr>
          <a:xfrm>
            <a:off x="4337996" y="5715016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05" name="р"/>
          <p:cNvSpPr/>
          <p:nvPr/>
        </p:nvSpPr>
        <p:spPr>
          <a:xfrm>
            <a:off x="91463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06" name="с"/>
          <p:cNvSpPr/>
          <p:nvPr/>
        </p:nvSpPr>
        <p:spPr>
          <a:xfrm>
            <a:off x="137590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07" name="я"/>
          <p:cNvSpPr/>
          <p:nvPr/>
        </p:nvSpPr>
        <p:spPr>
          <a:xfrm>
            <a:off x="783367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08" name="т"/>
          <p:cNvSpPr/>
          <p:nvPr/>
        </p:nvSpPr>
        <p:spPr>
          <a:xfrm>
            <a:off x="183717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09" name="у"/>
          <p:cNvSpPr/>
          <p:nvPr/>
        </p:nvSpPr>
        <p:spPr>
          <a:xfrm>
            <a:off x="2298443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0" name="ф"/>
          <p:cNvSpPr/>
          <p:nvPr/>
        </p:nvSpPr>
        <p:spPr>
          <a:xfrm>
            <a:off x="2759712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1" name="х"/>
          <p:cNvSpPr/>
          <p:nvPr/>
        </p:nvSpPr>
        <p:spPr>
          <a:xfrm>
            <a:off x="3207155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2" name="ц"/>
          <p:cNvSpPr/>
          <p:nvPr/>
        </p:nvSpPr>
        <p:spPr>
          <a:xfrm>
            <a:off x="3668424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3" name="ч"/>
          <p:cNvSpPr/>
          <p:nvPr/>
        </p:nvSpPr>
        <p:spPr>
          <a:xfrm>
            <a:off x="4129693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4" name="ю"/>
          <p:cNvSpPr/>
          <p:nvPr/>
        </p:nvSpPr>
        <p:spPr>
          <a:xfrm>
            <a:off x="7372406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15" name="э"/>
          <p:cNvSpPr/>
          <p:nvPr/>
        </p:nvSpPr>
        <p:spPr>
          <a:xfrm>
            <a:off x="6911136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16" name="ъ"/>
          <p:cNvSpPr/>
          <p:nvPr/>
        </p:nvSpPr>
        <p:spPr>
          <a:xfrm>
            <a:off x="6449867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17" name="ы"/>
          <p:cNvSpPr/>
          <p:nvPr/>
        </p:nvSpPr>
        <p:spPr>
          <a:xfrm>
            <a:off x="5988598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18" name="ь"/>
          <p:cNvSpPr/>
          <p:nvPr/>
        </p:nvSpPr>
        <p:spPr>
          <a:xfrm>
            <a:off x="5527328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19" name="щ"/>
          <p:cNvSpPr/>
          <p:nvPr/>
        </p:nvSpPr>
        <p:spPr>
          <a:xfrm>
            <a:off x="5066059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0" name="ш"/>
          <p:cNvSpPr/>
          <p:nvPr/>
        </p:nvSpPr>
        <p:spPr>
          <a:xfrm>
            <a:off x="4586631" y="6146292"/>
            <a:ext cx="431691" cy="39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471487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4214810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371474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3214678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714612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221454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714480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121441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 rot="5400000">
            <a:off x="2214546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 rot="5400000">
            <a:off x="2214546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61" name="Прямоугольник 160"/>
          <p:cNvSpPr/>
          <p:nvPr/>
        </p:nvSpPr>
        <p:spPr>
          <a:xfrm rot="5400000">
            <a:off x="2214546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62" name="Прямоугольник 161"/>
          <p:cNvSpPr/>
          <p:nvPr/>
        </p:nvSpPr>
        <p:spPr>
          <a:xfrm rot="5400000">
            <a:off x="2214546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63" name="Прямоугольник 162"/>
          <p:cNvSpPr/>
          <p:nvPr/>
        </p:nvSpPr>
        <p:spPr>
          <a:xfrm rot="5400000">
            <a:off x="2214546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64" name="Прямоугольник 163"/>
          <p:cNvSpPr/>
          <p:nvPr/>
        </p:nvSpPr>
        <p:spPr>
          <a:xfrm rot="5400000">
            <a:off x="2214546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65" name="Прямоугольник 164"/>
          <p:cNvSpPr/>
          <p:nvPr/>
        </p:nvSpPr>
        <p:spPr>
          <a:xfrm rot="5400000">
            <a:off x="2214546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66" name="Прямоугольник 165"/>
          <p:cNvSpPr/>
          <p:nvPr/>
        </p:nvSpPr>
        <p:spPr>
          <a:xfrm rot="5400000">
            <a:off x="2214546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69" name="Прямоугольник 168"/>
          <p:cNvSpPr/>
          <p:nvPr/>
        </p:nvSpPr>
        <p:spPr>
          <a:xfrm rot="5400000">
            <a:off x="3714744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70" name="Прямоугольник 169"/>
          <p:cNvSpPr/>
          <p:nvPr/>
        </p:nvSpPr>
        <p:spPr>
          <a:xfrm rot="5400000">
            <a:off x="371474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 rot="5400000">
            <a:off x="3714744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72" name="Прямоугольник 171"/>
          <p:cNvSpPr/>
          <p:nvPr/>
        </p:nvSpPr>
        <p:spPr>
          <a:xfrm rot="5400000">
            <a:off x="3714744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73" name="Прямоугольник 172"/>
          <p:cNvSpPr/>
          <p:nvPr/>
        </p:nvSpPr>
        <p:spPr>
          <a:xfrm rot="5400000">
            <a:off x="3714744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74" name="Прямоугольник 173"/>
          <p:cNvSpPr/>
          <p:nvPr/>
        </p:nvSpPr>
        <p:spPr>
          <a:xfrm rot="5400000">
            <a:off x="371474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75" name="Прямоугольник 174"/>
          <p:cNvSpPr/>
          <p:nvPr/>
        </p:nvSpPr>
        <p:spPr>
          <a:xfrm rot="5400000">
            <a:off x="3714744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79" name="Прямоугольник 178"/>
          <p:cNvSpPr/>
          <p:nvPr/>
        </p:nvSpPr>
        <p:spPr>
          <a:xfrm rot="5400000">
            <a:off x="121441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80" name="Прямоугольник 179"/>
          <p:cNvSpPr/>
          <p:nvPr/>
        </p:nvSpPr>
        <p:spPr>
          <a:xfrm rot="5400000">
            <a:off x="1214414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81" name="Прямоугольник 180"/>
          <p:cNvSpPr/>
          <p:nvPr/>
        </p:nvSpPr>
        <p:spPr>
          <a:xfrm rot="5400000">
            <a:off x="1214414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82" name="Прямоугольник 181"/>
          <p:cNvSpPr/>
          <p:nvPr/>
        </p:nvSpPr>
        <p:spPr>
          <a:xfrm rot="5400000">
            <a:off x="1214414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1214414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84" name="Прямоугольник 183"/>
          <p:cNvSpPr/>
          <p:nvPr/>
        </p:nvSpPr>
        <p:spPr>
          <a:xfrm rot="5400000">
            <a:off x="1214414" y="128586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189" name="Прямоугольник 188"/>
          <p:cNvSpPr/>
          <p:nvPr/>
        </p:nvSpPr>
        <p:spPr>
          <a:xfrm>
            <a:off x="2714612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90" name="Прямоугольник 189"/>
          <p:cNvSpPr/>
          <p:nvPr/>
        </p:nvSpPr>
        <p:spPr>
          <a:xfrm>
            <a:off x="2214546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1714480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92" name="Прямоугольник 191"/>
          <p:cNvSpPr/>
          <p:nvPr/>
        </p:nvSpPr>
        <p:spPr>
          <a:xfrm>
            <a:off x="1214414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193" name="Прямоугольник 192"/>
          <p:cNvSpPr/>
          <p:nvPr/>
        </p:nvSpPr>
        <p:spPr>
          <a:xfrm>
            <a:off x="714348" y="478632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207" name="Прямоугольник 206"/>
          <p:cNvSpPr/>
          <p:nvPr/>
        </p:nvSpPr>
        <p:spPr>
          <a:xfrm>
            <a:off x="5214942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4714876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209" name="Прямоугольник 208"/>
          <p:cNvSpPr/>
          <p:nvPr/>
        </p:nvSpPr>
        <p:spPr>
          <a:xfrm>
            <a:off x="4214810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210" name="Прямоугольник 209"/>
          <p:cNvSpPr/>
          <p:nvPr/>
        </p:nvSpPr>
        <p:spPr>
          <a:xfrm>
            <a:off x="3714744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211" name="Прямоугольник 210"/>
          <p:cNvSpPr/>
          <p:nvPr/>
        </p:nvSpPr>
        <p:spPr>
          <a:xfrm>
            <a:off x="3214678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213" name="Прямоугольник 212"/>
          <p:cNvSpPr/>
          <p:nvPr/>
        </p:nvSpPr>
        <p:spPr>
          <a:xfrm rot="5400000">
            <a:off x="5715008" y="428625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214" name="Прямоугольник 213"/>
          <p:cNvSpPr/>
          <p:nvPr/>
        </p:nvSpPr>
        <p:spPr>
          <a:xfrm rot="5400000">
            <a:off x="5715008" y="3786190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215" name="Прямоугольник 214"/>
          <p:cNvSpPr/>
          <p:nvPr/>
        </p:nvSpPr>
        <p:spPr>
          <a:xfrm rot="5400000">
            <a:off x="5715008" y="3286124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216" name="Прямоугольник 215"/>
          <p:cNvSpPr/>
          <p:nvPr/>
        </p:nvSpPr>
        <p:spPr>
          <a:xfrm rot="5400000">
            <a:off x="5715008" y="2786058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217" name="Прямоугольник 216"/>
          <p:cNvSpPr/>
          <p:nvPr/>
        </p:nvSpPr>
        <p:spPr>
          <a:xfrm rot="5400000">
            <a:off x="5715008" y="2285992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218" name="Прямоугольник 217"/>
          <p:cNvSpPr/>
          <p:nvPr/>
        </p:nvSpPr>
        <p:spPr>
          <a:xfrm rot="5400000">
            <a:off x="5715008" y="1785926"/>
            <a:ext cx="4680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1285852" y="85723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2285984" y="85723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3786182" y="85723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5786446" y="135729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57224" y="17859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2857488" y="3786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357158" y="47863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21" name="2"/>
          <p:cNvSpPr/>
          <p:nvPr/>
        </p:nvSpPr>
        <p:spPr>
          <a:xfrm>
            <a:off x="8429652" y="4929198"/>
            <a:ext cx="540000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22" name="Горизонтальный свиток 121"/>
          <p:cNvSpPr/>
          <p:nvPr/>
        </p:nvSpPr>
        <p:spPr>
          <a:xfrm>
            <a:off x="6357950" y="1357298"/>
            <a:ext cx="2643206" cy="328614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Музыкальное произведение, в котором все герои поют</a:t>
            </a:r>
          </a:p>
        </p:txBody>
      </p:sp>
      <p:pic>
        <p:nvPicPr>
          <p:cNvPr id="123" name="Picture 2" descr="C:\Users\Teacher\Pictures\скрипичный ключ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071546"/>
            <a:ext cx="251321" cy="720000"/>
          </a:xfrm>
          <a:prstGeom prst="rect">
            <a:avLst/>
          </a:prstGeom>
          <a:noFill/>
        </p:spPr>
      </p:pic>
      <p:sp>
        <p:nvSpPr>
          <p:cNvPr id="124" name="Управляющая кнопка: назад 123">
            <a:hlinkClick r:id="rId5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72000" tIns="0" rIns="72000" bIns="0" anchor="ctr" anchorCtr="1">
            <a:normAutofit/>
          </a:bodyPr>
          <a:lstStyle/>
          <a:p>
            <a:r>
              <a:rPr lang="ru-RU" sz="4000" b="1" dirty="0" err="1">
                <a:solidFill>
                  <a:srgbClr val="7030A0"/>
                </a:solidFill>
              </a:rPr>
              <a:t>Филворд</a:t>
            </a:r>
            <a:r>
              <a:rPr lang="ru-RU" sz="4000" b="1" dirty="0">
                <a:solidFill>
                  <a:srgbClr val="7030A0"/>
                </a:solidFill>
              </a:rPr>
              <a:t> «Сонатная форма»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35819" y="12858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Э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79091" y="12858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93273" y="12858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Р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07455" y="12858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21637" y="12858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Г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50727" y="12858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С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36545" y="12858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22363" y="12858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Т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35819" y="200024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К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179091" y="200024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Н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93273" y="200024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В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607455" y="200024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21637" y="200024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С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50727" y="200024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О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536545" y="200024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Н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322363" y="200024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</a:rPr>
              <a:t>Н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35819" y="271462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Р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179091" y="271462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93273" y="271462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З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607455" y="271462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821637" y="271462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П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750727" y="271462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Б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536545" y="271462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О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322363" y="271462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А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35819" y="342900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Е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179091" y="342900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Я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393273" y="342900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607455" y="342900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Р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821637" y="342900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П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750727" y="342900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К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536545" y="342900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Т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322363" y="342900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Я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035819" y="414338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К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179091" y="414338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И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393273" y="414338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Ц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607455" y="414338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И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821637" y="414338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А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750727" y="414338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Б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536545" y="414338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О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322363" y="414338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Ч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035819" y="48577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64909" y="12858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З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64909" y="200024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Р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964909" y="271462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964909" y="342900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А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964909" y="414338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О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964909" y="48577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179091" y="48577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Я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393273" y="48577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А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607455" y="48577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З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821637" y="48577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Д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750727" y="48577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Я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536545" y="48577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А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322363" y="4857760"/>
            <a:ext cx="785818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Н</a:t>
            </a:r>
          </a:p>
        </p:txBody>
      </p:sp>
      <p:pic>
        <p:nvPicPr>
          <p:cNvPr id="76" name="Picture 2" descr="C:\Users\Teacher\Pictures\скрипичный ключ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28" y="142852"/>
            <a:ext cx="251321" cy="720000"/>
          </a:xfrm>
          <a:prstGeom prst="rect">
            <a:avLst/>
          </a:prstGeom>
          <a:noFill/>
        </p:spPr>
      </p:pic>
      <p:sp>
        <p:nvSpPr>
          <p:cNvPr id="79" name="Скругленный прямоугольник 78"/>
          <p:cNvSpPr/>
          <p:nvPr/>
        </p:nvSpPr>
        <p:spPr>
          <a:xfrm>
            <a:off x="535753" y="1071546"/>
            <a:ext cx="8072494" cy="5429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sz="28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Правила разгадывания </a:t>
            </a:r>
            <a:r>
              <a:rPr lang="ru-RU" sz="3200" b="1" dirty="0" err="1">
                <a:solidFill>
                  <a:srgbClr val="7030A0"/>
                </a:solidFill>
              </a:rPr>
              <a:t>филворда</a:t>
            </a:r>
            <a:endParaRPr lang="ru-RU" sz="3200" b="1" dirty="0">
              <a:solidFill>
                <a:srgbClr val="7030A0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800" b="1" dirty="0">
                <a:solidFill>
                  <a:srgbClr val="7030A0"/>
                </a:solidFill>
              </a:rPr>
              <a:t>Найдите в </a:t>
            </a:r>
            <a:r>
              <a:rPr lang="ru-RU" sz="2800" b="1" dirty="0" err="1">
                <a:solidFill>
                  <a:srgbClr val="7030A0"/>
                </a:solidFill>
              </a:rPr>
              <a:t>филворде</a:t>
            </a:r>
            <a:r>
              <a:rPr lang="ru-RU" sz="2800" b="1" dirty="0">
                <a:solidFill>
                  <a:srgbClr val="7030A0"/>
                </a:solidFill>
              </a:rPr>
              <a:t> название музыкальной формы, всех ее частей и тем.</a:t>
            </a:r>
          </a:p>
          <a:p>
            <a:pPr marL="514350" indent="-514350" algn="just">
              <a:buAutoNum type="arabicPeriod"/>
            </a:pPr>
            <a:r>
              <a:rPr lang="ru-RU" sz="2800" b="1" dirty="0">
                <a:solidFill>
                  <a:srgbClr val="7030A0"/>
                </a:solidFill>
              </a:rPr>
              <a:t>При нажатии на первую букву слова фигуры с буквами перекрашиваются, после чего можно прочитать слово.</a:t>
            </a:r>
          </a:p>
          <a:p>
            <a:pPr marL="514350" indent="-514350" algn="just">
              <a:buAutoNum type="arabicPeriod"/>
            </a:pPr>
            <a:r>
              <a:rPr lang="ru-RU" sz="2800" b="1" dirty="0">
                <a:solidFill>
                  <a:srgbClr val="7030A0"/>
                </a:solidFill>
              </a:rPr>
              <a:t>Слова в </a:t>
            </a:r>
            <a:r>
              <a:rPr lang="ru-RU" sz="2800" b="1" dirty="0" err="1">
                <a:solidFill>
                  <a:srgbClr val="7030A0"/>
                </a:solidFill>
              </a:rPr>
              <a:t>филворде</a:t>
            </a:r>
            <a:r>
              <a:rPr lang="ru-RU" sz="2800" b="1" dirty="0">
                <a:solidFill>
                  <a:srgbClr val="7030A0"/>
                </a:solidFill>
              </a:rPr>
              <a:t> читаются сверху вниз и снизу вверх, могут произвольно «ломаться», но никогда не идут «по диагонали» и не пересекаются. </a:t>
            </a:r>
          </a:p>
          <a:p>
            <a:pPr marL="514350" indent="-514350" algn="just">
              <a:buAutoNum type="arabicPeriod"/>
            </a:pPr>
            <a:r>
              <a:rPr lang="ru-RU" sz="2800" b="1" dirty="0">
                <a:solidFill>
                  <a:srgbClr val="7030A0"/>
                </a:solidFill>
              </a:rPr>
              <a:t>Решать </a:t>
            </a:r>
            <a:r>
              <a:rPr lang="ru-RU" sz="2800" b="1" dirty="0" err="1">
                <a:solidFill>
                  <a:srgbClr val="7030A0"/>
                </a:solidFill>
              </a:rPr>
              <a:t>филворд</a:t>
            </a:r>
            <a:r>
              <a:rPr lang="ru-RU" sz="2800" b="1" dirty="0">
                <a:solidFill>
                  <a:srgbClr val="7030A0"/>
                </a:solidFill>
              </a:rPr>
              <a:t> можно в произвольном порядке. </a:t>
            </a:r>
          </a:p>
          <a:p>
            <a:pPr marL="514350" indent="-514350" algn="ctr"/>
            <a:r>
              <a:rPr lang="ru-RU" sz="2800" b="1" dirty="0">
                <a:solidFill>
                  <a:srgbClr val="7030A0"/>
                </a:solidFill>
              </a:rPr>
              <a:t> </a:t>
            </a:r>
          </a:p>
          <a:p>
            <a:pPr marL="514350" indent="-514350" algn="ctr">
              <a:buAutoNum type="arabicPeriod"/>
            </a:pP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6" name="Управляющая кнопка: назад 65">
            <a:hlinkClick r:id="rId4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B09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B09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B09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B09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B09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B09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B09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B09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B09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B09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6486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6486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6486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6486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951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951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951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951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951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951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F951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E3C4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E3C4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E3C4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E3C4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E3C4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E3C4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E3C4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91F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91F0"/>
                                      </p:to>
                                    </p:animClr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91F0"/>
                                      </p:to>
                                    </p:animClr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91F0"/>
                                      </p:to>
                                    </p:animClr>
                                    <p:set>
                                      <p:cBhvr>
                                        <p:cTn id="1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91F0"/>
                                      </p:to>
                                    </p:animClr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0"/>
                            </p:stCondLst>
                            <p:childTnLst>
                              <p:par>
                                <p:cTn id="1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91F0"/>
                                      </p:to>
                                    </p:animClr>
                                    <p:set>
                                      <p:cBhvr>
                                        <p:cTn id="1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91F0"/>
                                      </p:to>
                                    </p:animClr>
                                    <p:set>
                                      <p:cBhvr>
                                        <p:cTn id="1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91F0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8000"/>
                            </p:stCondLst>
                            <p:childTnLst>
                              <p:par>
                                <p:cTn id="1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91F0"/>
                                      </p:to>
                                    </p:animClr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000"/>
                            </p:stCondLst>
                            <p:childTnLst>
                              <p:par>
                                <p:cTn id="1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91F0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EEFB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EEFB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EEFB"/>
                                      </p:to>
                                    </p:animClr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EEFB"/>
                                      </p:to>
                                    </p:animClr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EEFB"/>
                                      </p:to>
                                    </p:animClr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0"/>
                            </p:stCondLst>
                            <p:childTnLst>
                              <p:par>
                                <p:cTn id="2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EEFB"/>
                                      </p:to>
                                    </p:animClr>
                                    <p:set>
                                      <p:cBhvr>
                                        <p:cTn id="2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EEFB"/>
                                      </p:to>
                                    </p:animClr>
                                    <p:set>
                                      <p:cBhvr>
                                        <p:cTn id="2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000"/>
                            </p:stCondLst>
                            <p:childTnLst>
                              <p:par>
                                <p:cTn id="2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EEFB"/>
                                      </p:to>
                                    </p:animClr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FA14"/>
                                      </p:to>
                                    </p:animClr>
                                    <p:set>
                                      <p:cBhvr>
                                        <p:cTn id="2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FA14"/>
                                      </p:to>
                                    </p:animClr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FA14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000"/>
                            </p:stCondLst>
                            <p:childTnLst>
                              <p:par>
                                <p:cTn id="2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FA14"/>
                                      </p:to>
                                    </p:animClr>
                                    <p:set>
                                      <p:cBhvr>
                                        <p:cTn id="2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000"/>
                            </p:stCondLst>
                            <p:childTnLst>
                              <p:par>
                                <p:cTn id="2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FA14"/>
                                      </p:to>
                                    </p:animClr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0"/>
                            </p:stCondLst>
                            <p:childTnLst>
                              <p:par>
                                <p:cTn id="2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FA14"/>
                                      </p:to>
                                    </p:animClr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FA14"/>
                                      </p:to>
                                    </p:animClr>
                                    <p:set>
                                      <p:cBhvr>
                                        <p:cTn id="2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000"/>
                            </p:stCondLst>
                            <p:childTnLst>
                              <p:par>
                                <p:cTn id="2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FA14"/>
                                      </p:to>
                                    </p:animClr>
                                    <p:set>
                                      <p:cBhvr>
                                        <p:cTn id="2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000" y="1453061"/>
            <a:ext cx="2765823" cy="9485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cs typeface="Arial" pitchFamily="34" charset="0"/>
              </a:rPr>
              <a:t>Назовите</a:t>
            </a:r>
            <a:endParaRPr lang="ru-RU" sz="2800" b="1" dirty="0"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00" y="2463477"/>
            <a:ext cx="2765823" cy="9485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cs typeface="Arial" pitchFamily="34" charset="0"/>
              </a:rPr>
              <a:t>Повторите</a:t>
            </a:r>
            <a:r>
              <a:rPr lang="ru-RU" sz="2800" b="1" dirty="0">
                <a:solidFill>
                  <a:srgbClr val="7030A0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000" y="3458127"/>
            <a:ext cx="2765823" cy="9485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effectLst/>
                <a:cs typeface="Arial" pitchFamily="34" charset="0"/>
              </a:rPr>
              <a:t>Вспомните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8000" y="4456423"/>
            <a:ext cx="2765823" cy="9485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effectLst/>
                <a:cs typeface="Arial" pitchFamily="34" charset="0"/>
              </a:rPr>
              <a:t>Угадайте мелодию</a:t>
            </a:r>
          </a:p>
        </p:txBody>
      </p:sp>
      <p:sp>
        <p:nvSpPr>
          <p:cNvPr id="12" name="в20">
            <a:hlinkClick r:id="rId3" action="ppaction://hlinksldjump"/>
          </p:cNvPr>
          <p:cNvSpPr/>
          <p:nvPr/>
        </p:nvSpPr>
        <p:spPr>
          <a:xfrm>
            <a:off x="3360143" y="1475653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3" name="в30">
            <a:hlinkClick r:id="rId4" action="ppaction://hlinksldjump"/>
          </p:cNvPr>
          <p:cNvSpPr/>
          <p:nvPr/>
        </p:nvSpPr>
        <p:spPr>
          <a:xfrm>
            <a:off x="4446257" y="1468827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4" name="в40">
            <a:hlinkClick r:id="rId5" action="ppaction://hlinksldjump"/>
          </p:cNvPr>
          <p:cNvSpPr/>
          <p:nvPr/>
        </p:nvSpPr>
        <p:spPr>
          <a:xfrm>
            <a:off x="5521855" y="1468827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5" name="в50">
            <a:hlinkClick r:id="rId6" action="ppaction://hlinksldjump"/>
          </p:cNvPr>
          <p:cNvSpPr/>
          <p:nvPr/>
        </p:nvSpPr>
        <p:spPr>
          <a:xfrm>
            <a:off x="6597453" y="1468827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6" name="в60">
            <a:hlinkClick r:id="rId7" action="ppaction://hlinksldjump"/>
          </p:cNvPr>
          <p:cNvSpPr/>
          <p:nvPr/>
        </p:nvSpPr>
        <p:spPr>
          <a:xfrm>
            <a:off x="7673050" y="1468827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9" name="б20">
            <a:hlinkClick r:id="rId8" action="ppaction://hlinksldjump"/>
          </p:cNvPr>
          <p:cNvSpPr/>
          <p:nvPr/>
        </p:nvSpPr>
        <p:spPr>
          <a:xfrm>
            <a:off x="3361116" y="2452229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20" name="б30">
            <a:hlinkClick r:id="rId9" action="ppaction://hlinksldjump"/>
          </p:cNvPr>
          <p:cNvSpPr/>
          <p:nvPr/>
        </p:nvSpPr>
        <p:spPr>
          <a:xfrm>
            <a:off x="4447230" y="2459051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1" name="б40">
            <a:hlinkClick r:id="rId10" action="ppaction://hlinksldjump"/>
          </p:cNvPr>
          <p:cNvSpPr/>
          <p:nvPr/>
        </p:nvSpPr>
        <p:spPr>
          <a:xfrm>
            <a:off x="5522828" y="2459051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22" name="б50">
            <a:hlinkClick r:id="rId11" action="ppaction://hlinksldjump"/>
          </p:cNvPr>
          <p:cNvSpPr/>
          <p:nvPr/>
        </p:nvSpPr>
        <p:spPr>
          <a:xfrm>
            <a:off x="6598426" y="2459051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3" name="б60">
            <a:hlinkClick r:id="rId12" action="ppaction://hlinksldjump"/>
          </p:cNvPr>
          <p:cNvSpPr/>
          <p:nvPr/>
        </p:nvSpPr>
        <p:spPr>
          <a:xfrm>
            <a:off x="7674023" y="2459051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5" name="м20">
            <a:hlinkClick r:id="rId13" action="ppaction://hlinksldjump"/>
          </p:cNvPr>
          <p:cNvSpPr/>
          <p:nvPr/>
        </p:nvSpPr>
        <p:spPr>
          <a:xfrm>
            <a:off x="3355504" y="3459457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26" name="м30">
            <a:hlinkClick r:id="rId14" action="ppaction://hlinksldjump"/>
          </p:cNvPr>
          <p:cNvSpPr/>
          <p:nvPr/>
        </p:nvSpPr>
        <p:spPr>
          <a:xfrm>
            <a:off x="4441618" y="3466279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7" name="м40">
            <a:hlinkClick r:id="rId15" action="ppaction://hlinksldjump"/>
          </p:cNvPr>
          <p:cNvSpPr/>
          <p:nvPr/>
        </p:nvSpPr>
        <p:spPr>
          <a:xfrm>
            <a:off x="5517216" y="3466279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28" name="м50">
            <a:hlinkClick r:id="rId16" action="ppaction://hlinksldjump"/>
          </p:cNvPr>
          <p:cNvSpPr/>
          <p:nvPr/>
        </p:nvSpPr>
        <p:spPr>
          <a:xfrm>
            <a:off x="6592814" y="3466279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9" name="м60">
            <a:hlinkClick r:id="rId17" action="ppaction://hlinksldjump"/>
          </p:cNvPr>
          <p:cNvSpPr/>
          <p:nvPr/>
        </p:nvSpPr>
        <p:spPr>
          <a:xfrm>
            <a:off x="7668411" y="3466279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31" name="с20">
            <a:hlinkClick r:id="rId18" action="ppaction://hlinksldjump"/>
          </p:cNvPr>
          <p:cNvSpPr/>
          <p:nvPr/>
        </p:nvSpPr>
        <p:spPr>
          <a:xfrm>
            <a:off x="3377938" y="4468453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2" name="с30">
            <a:hlinkClick r:id="rId19" action="ppaction://hlinksldjump"/>
          </p:cNvPr>
          <p:cNvSpPr/>
          <p:nvPr/>
        </p:nvSpPr>
        <p:spPr>
          <a:xfrm>
            <a:off x="4464052" y="4475275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3" name="с40">
            <a:hlinkClick r:id="rId20" action="ppaction://hlinksldjump"/>
          </p:cNvPr>
          <p:cNvSpPr/>
          <p:nvPr/>
        </p:nvSpPr>
        <p:spPr>
          <a:xfrm>
            <a:off x="5539650" y="4475275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4" name="с50">
            <a:hlinkClick r:id="rId21" action="ppaction://hlinksldjump"/>
          </p:cNvPr>
          <p:cNvSpPr/>
          <p:nvPr/>
        </p:nvSpPr>
        <p:spPr>
          <a:xfrm>
            <a:off x="6615248" y="4475275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5" name="с60">
            <a:hlinkClick r:id="rId22" action="ppaction://hlinksldjump"/>
          </p:cNvPr>
          <p:cNvSpPr/>
          <p:nvPr/>
        </p:nvSpPr>
        <p:spPr>
          <a:xfrm>
            <a:off x="7690845" y="4475275"/>
            <a:ext cx="97561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41" name="Заголовок 4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Игра «Пора нам в оперу скорей…»</a:t>
            </a:r>
          </a:p>
        </p:txBody>
      </p:sp>
      <p:sp>
        <p:nvSpPr>
          <p:cNvPr id="36" name="Управляющая кнопка: назад 35">
            <a:hlinkClick r:id="rId2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E04E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E04E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E04E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E04E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E04E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45A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45A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45A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45A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216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45A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216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216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216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216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300" y="2143116"/>
            <a:ext cx="81614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увертюре из оперы М.И. Глинки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«Руслан и Людмила» главная тема экспозиции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характеризует образ одного из героев оперы.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Назовите героя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2120" y="5357826"/>
            <a:ext cx="1459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Руслан</a:t>
            </a: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571604" y="571480"/>
            <a:ext cx="5929354" cy="4500594"/>
            <a:chOff x="1571604" y="571480"/>
            <a:chExt cx="5929354" cy="4500594"/>
          </a:xfrm>
        </p:grpSpPr>
        <p:pic>
          <p:nvPicPr>
            <p:cNvPr id="1026" name="Picture 2" descr="C:\Users\Teacher\Pictures\руслан 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43042" y="642918"/>
              <a:ext cx="5808000" cy="4356000"/>
            </a:xfrm>
            <a:prstGeom prst="rect">
              <a:avLst/>
            </a:prstGeom>
            <a:noFill/>
          </p:spPr>
        </p:pic>
        <p:sp>
          <p:nvSpPr>
            <p:cNvPr id="6" name="Рамка 5"/>
            <p:cNvSpPr/>
            <p:nvPr/>
          </p:nvSpPr>
          <p:spPr>
            <a:xfrm>
              <a:off x="1571604" y="571480"/>
              <a:ext cx="5929354" cy="4500594"/>
            </a:xfrm>
            <a:prstGeom prst="frame">
              <a:avLst>
                <a:gd name="adj1" fmla="val 2616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861" y="2143116"/>
            <a:ext cx="84162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увертюре из оперы М.И. Глинки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«Руслан и Людмила» побочная тема экспозиции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характеризует одного из персонажей оперы.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Назовите персонаж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1646" y="5357826"/>
            <a:ext cx="1880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Людмила</a:t>
            </a: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357290" y="642918"/>
            <a:ext cx="6429420" cy="4500594"/>
            <a:chOff x="1357290" y="642918"/>
            <a:chExt cx="6429420" cy="4500594"/>
          </a:xfrm>
        </p:grpSpPr>
        <p:pic>
          <p:nvPicPr>
            <p:cNvPr id="2050" name="Picture 2" descr="C:\Users\Teacher\Pictures\людмила у черномора.jpg"/>
            <p:cNvPicPr>
              <a:picLocks noChangeAspect="1" noChangeArrowheads="1"/>
            </p:cNvPicPr>
            <p:nvPr/>
          </p:nvPicPr>
          <p:blipFill>
            <a:blip r:embed="rId4"/>
            <a:srcRect b="64"/>
            <a:stretch>
              <a:fillRect/>
            </a:stretch>
          </p:blipFill>
          <p:spPr bwMode="auto">
            <a:xfrm>
              <a:off x="1428728" y="714356"/>
              <a:ext cx="6283791" cy="4357124"/>
            </a:xfrm>
            <a:prstGeom prst="rect">
              <a:avLst/>
            </a:prstGeom>
            <a:noFill/>
          </p:spPr>
        </p:pic>
        <p:sp>
          <p:nvSpPr>
            <p:cNvPr id="6" name="Рамка 5"/>
            <p:cNvSpPr/>
            <p:nvPr/>
          </p:nvSpPr>
          <p:spPr>
            <a:xfrm>
              <a:off x="1357290" y="642918"/>
              <a:ext cx="6429420" cy="4500594"/>
            </a:xfrm>
            <a:prstGeom prst="frame">
              <a:avLst>
                <a:gd name="adj1" fmla="val 2342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6450" y="2143116"/>
            <a:ext cx="68311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увертюре из оперы М.И. Глинки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«Руслан и Людмила» в </a:t>
            </a:r>
            <a:r>
              <a:rPr lang="ru-RU" sz="28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репризе звучит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тема одного из героев оперы.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Назовите героя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7914" y="5357826"/>
            <a:ext cx="198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Черномор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28728" y="642918"/>
            <a:ext cx="6286544" cy="4429156"/>
            <a:chOff x="1428728" y="642918"/>
            <a:chExt cx="6286544" cy="4429156"/>
          </a:xfrm>
        </p:grpSpPr>
        <p:pic>
          <p:nvPicPr>
            <p:cNvPr id="3074" name="Picture 2" descr="C:\Users\Teacher\Pictures\черномор 1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00166" y="714356"/>
              <a:ext cx="6096000" cy="4286248"/>
            </a:xfrm>
            <a:prstGeom prst="rect">
              <a:avLst/>
            </a:prstGeom>
            <a:noFill/>
          </p:spPr>
        </p:pic>
        <p:sp>
          <p:nvSpPr>
            <p:cNvPr id="6" name="Рамка 5"/>
            <p:cNvSpPr/>
            <p:nvPr/>
          </p:nvSpPr>
          <p:spPr>
            <a:xfrm>
              <a:off x="1428728" y="642918"/>
              <a:ext cx="6286544" cy="4429156"/>
            </a:xfrm>
            <a:prstGeom prst="frame">
              <a:avLst>
                <a:gd name="adj1" fmla="val 2649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077" y="2000240"/>
            <a:ext cx="721184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увертюре из оперы М.И. Глинки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«Руслан и Людмила» в побочной теме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главную роль играет одна из групп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инструментов симфонического оркестра.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Назовите группу инструментов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316" y="5357826"/>
            <a:ext cx="640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Струнно-смычковые инструменты</a:t>
            </a: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42910" y="642918"/>
            <a:ext cx="8139583" cy="4500000"/>
            <a:chOff x="642910" y="642918"/>
            <a:chExt cx="8139583" cy="4500000"/>
          </a:xfrm>
        </p:grpSpPr>
        <p:pic>
          <p:nvPicPr>
            <p:cNvPr id="4098" name="Picture 2" descr="C:\Users\Teacher\Pictures\скрипка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298" y="1428736"/>
              <a:ext cx="3600000" cy="3600000"/>
            </a:xfrm>
            <a:prstGeom prst="rect">
              <a:avLst/>
            </a:prstGeom>
            <a:noFill/>
          </p:spPr>
        </p:pic>
        <p:pic>
          <p:nvPicPr>
            <p:cNvPr id="2050" name="Picture 2" descr="C:\Users\Teacher\Pictures\контрабас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6380" y="642918"/>
              <a:ext cx="3496113" cy="4500000"/>
            </a:xfrm>
            <a:prstGeom prst="rect">
              <a:avLst/>
            </a:prstGeom>
            <a:noFill/>
          </p:spPr>
        </p:pic>
        <p:pic>
          <p:nvPicPr>
            <p:cNvPr id="2052" name="Picture 4" descr="C:\Users\Teacher\Pictures\альт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642918"/>
              <a:ext cx="1551292" cy="450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3069" y="2071678"/>
            <a:ext cx="7177862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увертюре из оперы М.И. Глинки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«Руслан и Людмила» в теме </a:t>
            </a:r>
            <a:r>
              <a:rPr lang="ru-RU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Черномора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главную роль играет одна из групп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инструментов симфонического оркестра.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Назовите группу инструментов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5088" y="5357826"/>
            <a:ext cx="5533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Медно-духовые инструменты</a:t>
            </a: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00034" y="500042"/>
            <a:ext cx="8169222" cy="4743008"/>
            <a:chOff x="500034" y="500042"/>
            <a:chExt cx="8169222" cy="4743008"/>
          </a:xfrm>
        </p:grpSpPr>
        <p:pic>
          <p:nvPicPr>
            <p:cNvPr id="1026" name="Picture 2" descr="C:\Users\Teacher\Pictures\труба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12" y="1928802"/>
              <a:ext cx="3240000" cy="3240000"/>
            </a:xfrm>
            <a:prstGeom prst="rect">
              <a:avLst/>
            </a:prstGeom>
            <a:noFill/>
          </p:spPr>
        </p:pic>
        <p:pic>
          <p:nvPicPr>
            <p:cNvPr id="2" name="Picture 2" descr="C:\Users\Teacher\Pictures\валторна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5429256" y="2000240"/>
              <a:ext cx="3240000" cy="3240000"/>
            </a:xfrm>
            <a:prstGeom prst="rect">
              <a:avLst/>
            </a:prstGeom>
            <a:noFill/>
          </p:spPr>
        </p:pic>
        <p:pic>
          <p:nvPicPr>
            <p:cNvPr id="1027" name="Picture 3" descr="C:\Users\Teacher\Pictures\туба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00034" y="1714488"/>
              <a:ext cx="2161119" cy="3528562"/>
            </a:xfrm>
            <a:prstGeom prst="rect">
              <a:avLst/>
            </a:prstGeom>
            <a:noFill/>
          </p:spPr>
        </p:pic>
        <p:pic>
          <p:nvPicPr>
            <p:cNvPr id="1028" name="Picture 4" descr="C:\Users\Teacher\Pictures\тромбон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12" y="500042"/>
              <a:ext cx="3590651" cy="180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Михаил Иванович Глинка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(1804 – 1857гг.)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571472" y="1714488"/>
            <a:ext cx="7715304" cy="4572032"/>
            <a:chOff x="571472" y="1714488"/>
            <a:chExt cx="7715304" cy="457203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571472" y="1714488"/>
              <a:ext cx="7715304" cy="4572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1142976" y="1857364"/>
              <a:ext cx="3214710" cy="4357718"/>
              <a:chOff x="1785918" y="1857364"/>
              <a:chExt cx="3214710" cy="4357718"/>
            </a:xfrm>
          </p:grpSpPr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785918" y="1928802"/>
                <a:ext cx="3136623" cy="4212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9" name="Кольцо 48"/>
              <p:cNvSpPr/>
              <p:nvPr/>
            </p:nvSpPr>
            <p:spPr>
              <a:xfrm>
                <a:off x="1785918" y="1857364"/>
                <a:ext cx="3214710" cy="4357718"/>
              </a:xfrm>
              <a:prstGeom prst="donut">
                <a:avLst>
                  <a:gd name="adj" fmla="val 266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4643438" y="2428868"/>
              <a:ext cx="3358996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7030A0"/>
                  </a:solidFill>
                </a:rPr>
                <a:t>«Создает музыку </a:t>
              </a:r>
            </a:p>
            <a:p>
              <a:pPr algn="ctr"/>
              <a:r>
                <a:rPr lang="ru-RU" sz="3200" b="1" dirty="0">
                  <a:solidFill>
                    <a:srgbClr val="7030A0"/>
                  </a:solidFill>
                </a:rPr>
                <a:t>народ, а мы,</a:t>
              </a:r>
            </a:p>
            <a:p>
              <a:pPr algn="ctr"/>
              <a:r>
                <a:rPr lang="ru-RU" sz="3200" b="1" dirty="0">
                  <a:solidFill>
                    <a:srgbClr val="7030A0"/>
                  </a:solidFill>
                </a:rPr>
                <a:t>художники, </a:t>
              </a:r>
            </a:p>
            <a:p>
              <a:pPr algn="ctr"/>
              <a:r>
                <a:rPr lang="ru-RU" sz="3200" b="1" dirty="0">
                  <a:solidFill>
                    <a:srgbClr val="7030A0"/>
                  </a:solidFill>
                </a:rPr>
                <a:t>только ее</a:t>
              </a:r>
            </a:p>
            <a:p>
              <a:pPr algn="ctr"/>
              <a:r>
                <a:rPr lang="ru-RU" sz="3200" b="1" dirty="0">
                  <a:solidFill>
                    <a:srgbClr val="7030A0"/>
                  </a:solidFill>
                </a:rPr>
                <a:t>аранжируем» 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71472" y="1714488"/>
            <a:ext cx="7715304" cy="4572032"/>
            <a:chOff x="571472" y="1714488"/>
            <a:chExt cx="7715304" cy="457203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571472" y="1714488"/>
              <a:ext cx="7715304" cy="4572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/>
            <a:srcRect t="47" r="60644"/>
            <a:stretch>
              <a:fillRect/>
            </a:stretch>
          </p:blipFill>
          <p:spPr bwMode="auto">
            <a:xfrm>
              <a:off x="1214414" y="1857364"/>
              <a:ext cx="2625000" cy="3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4"/>
            <a:srcRect l="60664" b="740"/>
            <a:stretch>
              <a:fillRect/>
            </a:stretch>
          </p:blipFill>
          <p:spPr bwMode="auto">
            <a:xfrm>
              <a:off x="4929190" y="1857364"/>
              <a:ext cx="2644898" cy="3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8" name="TextBox 57"/>
            <p:cNvSpPr txBox="1"/>
            <p:nvPr/>
          </p:nvSpPr>
          <p:spPr>
            <a:xfrm>
              <a:off x="1142976" y="5429264"/>
              <a:ext cx="27944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7030A0"/>
                  </a:solidFill>
                </a:rPr>
                <a:t>мать композитора</a:t>
              </a:r>
            </a:p>
            <a:p>
              <a:pPr algn="ctr"/>
              <a:r>
                <a:rPr lang="ru-RU" sz="2400" b="1" dirty="0">
                  <a:solidFill>
                    <a:srgbClr val="7030A0"/>
                  </a:solidFill>
                </a:rPr>
                <a:t>Евгения Андреевна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190" y="5429264"/>
              <a:ext cx="26293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7030A0"/>
                  </a:solidFill>
                </a:rPr>
                <a:t>отец композитора</a:t>
              </a:r>
            </a:p>
            <a:p>
              <a:pPr algn="ctr"/>
              <a:r>
                <a:rPr lang="ru-RU" sz="2400" b="1" dirty="0">
                  <a:solidFill>
                    <a:srgbClr val="7030A0"/>
                  </a:solidFill>
                </a:rPr>
                <a:t>Иван Николаевич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71472" y="1714488"/>
            <a:ext cx="7715304" cy="4597445"/>
            <a:chOff x="571472" y="1714488"/>
            <a:chExt cx="7715304" cy="4597445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571472" y="1714488"/>
              <a:ext cx="7715304" cy="4572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1472" y="5357826"/>
              <a:ext cx="77153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7030A0"/>
                  </a:solidFill>
                </a:rPr>
                <a:t> </a:t>
              </a:r>
              <a:r>
                <a:rPr lang="ru-RU" sz="2400" b="1" dirty="0">
                  <a:solidFill>
                    <a:srgbClr val="7030A0"/>
                  </a:solidFill>
                </a:rPr>
                <a:t>имение Ивана Николаевича Глинки, </a:t>
              </a:r>
            </a:p>
            <a:p>
              <a:pPr algn="ctr"/>
              <a:r>
                <a:rPr lang="ru-RU" sz="2400" b="1" dirty="0">
                  <a:solidFill>
                    <a:srgbClr val="7030A0"/>
                  </a:solidFill>
                </a:rPr>
                <a:t>село Новоспасское Смоленской губернии</a:t>
              </a:r>
            </a:p>
          </p:txBody>
        </p:sp>
        <p:pic>
          <p:nvPicPr>
            <p:cNvPr id="63" name="Picture 2" descr="C:\Users\Teacher\Pictures\село Новоспасское смоленской губернии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714480" y="1857364"/>
              <a:ext cx="5413474" cy="3600000"/>
            </a:xfrm>
            <a:prstGeom prst="rect">
              <a:avLst/>
            </a:prstGeom>
            <a:noFill/>
          </p:spPr>
        </p:pic>
      </p:grpSp>
      <p:grpSp>
        <p:nvGrpSpPr>
          <p:cNvPr id="64" name="Группа 63"/>
          <p:cNvGrpSpPr/>
          <p:nvPr/>
        </p:nvGrpSpPr>
        <p:grpSpPr>
          <a:xfrm>
            <a:off x="571472" y="1714488"/>
            <a:ext cx="7715304" cy="4572032"/>
            <a:chOff x="571472" y="1714488"/>
            <a:chExt cx="7715304" cy="4572032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571472" y="1714488"/>
              <a:ext cx="7715304" cy="4572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1472" y="5715016"/>
              <a:ext cx="7715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7030A0"/>
                  </a:solidFill>
                </a:rPr>
                <a:t>церковь, построенная в 1786 году дедом композитора</a:t>
              </a:r>
            </a:p>
          </p:txBody>
        </p: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643042" y="1857364"/>
              <a:ext cx="5627455" cy="37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8" name="Группа 67"/>
          <p:cNvGrpSpPr/>
          <p:nvPr/>
        </p:nvGrpSpPr>
        <p:grpSpPr>
          <a:xfrm>
            <a:off x="571472" y="1714488"/>
            <a:ext cx="7715304" cy="4572032"/>
            <a:chOff x="571472" y="1714488"/>
            <a:chExt cx="7715304" cy="4572032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571472" y="1714488"/>
              <a:ext cx="7715304" cy="4572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1472" y="5715016"/>
              <a:ext cx="7715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7030A0"/>
                  </a:solidFill>
                </a:rPr>
                <a:t>любимый дуб М.И. Глинки</a:t>
              </a:r>
            </a:p>
          </p:txBody>
        </p: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7"/>
            <a:srcRect b="46"/>
            <a:stretch>
              <a:fillRect/>
            </a:stretch>
          </p:blipFill>
          <p:spPr bwMode="auto">
            <a:xfrm>
              <a:off x="1714481" y="1857364"/>
              <a:ext cx="5508572" cy="37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2" name="Группа 71"/>
          <p:cNvGrpSpPr/>
          <p:nvPr/>
        </p:nvGrpSpPr>
        <p:grpSpPr>
          <a:xfrm>
            <a:off x="571472" y="1714488"/>
            <a:ext cx="7715304" cy="4572032"/>
            <a:chOff x="571472" y="1714488"/>
            <a:chExt cx="7715304" cy="4572032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571472" y="1714488"/>
              <a:ext cx="7715304" cy="4572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71472" y="5715016"/>
              <a:ext cx="7715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7030A0"/>
                  </a:solidFill>
                </a:rPr>
                <a:t>рояль в доме композитора</a:t>
              </a:r>
            </a:p>
          </p:txBody>
        </p:sp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571604" y="1857364"/>
              <a:ext cx="5715040" cy="37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6" name="Группа 75"/>
          <p:cNvGrpSpPr/>
          <p:nvPr/>
        </p:nvGrpSpPr>
        <p:grpSpPr>
          <a:xfrm>
            <a:off x="571472" y="1714488"/>
            <a:ext cx="7715304" cy="4572032"/>
            <a:chOff x="571472" y="1714488"/>
            <a:chExt cx="7715304" cy="4572032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571472" y="1714488"/>
              <a:ext cx="7715304" cy="4572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1472" y="5715016"/>
              <a:ext cx="7715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7030A0"/>
                  </a:solidFill>
                </a:rPr>
                <a:t>Благородный пансион в Санкт-Петербурге</a:t>
              </a:r>
            </a:p>
          </p:txBody>
        </p:sp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57290" y="1857364"/>
              <a:ext cx="6179839" cy="37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Пятиугольник 9"/>
          <p:cNvSpPr/>
          <p:nvPr/>
        </p:nvSpPr>
        <p:spPr>
          <a:xfrm>
            <a:off x="8501090" y="2214554"/>
            <a:ext cx="432048" cy="3168352"/>
          </a:xfrm>
          <a:prstGeom prst="homePlate">
            <a:avLst>
              <a:gd name="adj" fmla="val 9617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Горизонтальный свиток 36"/>
          <p:cNvSpPr/>
          <p:nvPr/>
        </p:nvSpPr>
        <p:spPr>
          <a:xfrm>
            <a:off x="1000100" y="1357298"/>
            <a:ext cx="7143800" cy="500066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«Так как народная песня всегда была душой русской музыки, то для нас теперь неразрывно спаянная с ней напевная и задушевная музыка Глинки звучит одинаково…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Поэтому Глинка – поистине живой родник всей русской музыки»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                                                 Б. Асафьев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8134" y="1571612"/>
            <a:ext cx="342773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тема вступления</a:t>
            </a:r>
          </a:p>
          <a:p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главная тема</a:t>
            </a:r>
          </a:p>
          <a:p>
            <a:pPr>
              <a:buFont typeface="Arial" pitchFamily="34" charset="0"/>
              <a:buChar char="•"/>
            </a:pP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связующая тема</a:t>
            </a:r>
          </a:p>
          <a:p>
            <a:pPr>
              <a:buFont typeface="Arial" pitchFamily="34" charset="0"/>
              <a:buChar char="•"/>
            </a:pP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побочная тема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6687" y="1714488"/>
            <a:ext cx="688194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увертюре из оперы М.И. Глинки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«Руслан и Людмила» в экспозиции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звучат разные темы.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Назовите все темы и выберите те, </a:t>
            </a:r>
          </a:p>
          <a:p>
            <a:pPr algn="ctr"/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которые являются обязательными</a:t>
            </a:r>
          </a:p>
          <a:p>
            <a:pPr algn="ctr"/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сонатной форме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324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32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0781" y="2071678"/>
            <a:ext cx="65624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увертюре из оперы М.И. Глинки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«Руслан и Людмила» в сжатой форме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рассказывается содержание оперы.</a:t>
            </a:r>
          </a:p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Дайте определение увертюры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572" y="5000636"/>
            <a:ext cx="82288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Увертюра – это вступление к опере, балету,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драматическому спектаклю, кинофильму,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иногда самостоятельная оркестровая пьеса</a:t>
            </a: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180767" y="620688"/>
            <a:ext cx="6643734" cy="4214842"/>
            <a:chOff x="1285852" y="571480"/>
            <a:chExt cx="6643734" cy="4214842"/>
          </a:xfrm>
        </p:grpSpPr>
        <p:pic>
          <p:nvPicPr>
            <p:cNvPr id="2050" name="Picture 2" descr="C:\Users\Teacher\Pictures\занавес 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5852" y="642918"/>
              <a:ext cx="6566400" cy="4104000"/>
            </a:xfrm>
            <a:prstGeom prst="rect">
              <a:avLst/>
            </a:prstGeom>
            <a:noFill/>
          </p:spPr>
        </p:pic>
        <p:sp>
          <p:nvSpPr>
            <p:cNvPr id="7" name="Рамка 6"/>
            <p:cNvSpPr/>
            <p:nvPr/>
          </p:nvSpPr>
          <p:spPr>
            <a:xfrm>
              <a:off x="1285852" y="571480"/>
              <a:ext cx="6643734" cy="4214842"/>
            </a:xfrm>
            <a:prstGeom prst="frame">
              <a:avLst>
                <a:gd name="adj1" fmla="val 280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13022" y="1071546"/>
            <a:ext cx="751795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Экспозиция – это показ основных</a:t>
            </a:r>
          </a:p>
          <a:p>
            <a:pPr marL="514350" indent="-514350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музыкальных тем произведения</a:t>
            </a:r>
          </a:p>
          <a:p>
            <a:pPr marL="514350" indent="-514350"/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Разработка – это развитие основных</a:t>
            </a:r>
          </a:p>
          <a:p>
            <a:pPr marL="514350" indent="-514350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музыкальных тем произведения</a:t>
            </a:r>
          </a:p>
          <a:p>
            <a:pPr marL="514350" indent="-514350"/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Реприза – это повторение экспозиции</a:t>
            </a:r>
          </a:p>
          <a:p>
            <a:pPr marL="514350" indent="-514350">
              <a:buFont typeface="Arial" pitchFamily="34" charset="0"/>
              <a:buChar char="•"/>
            </a:pP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Кода – это заключение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8348" y="2071678"/>
            <a:ext cx="630730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Сонатная форма состоит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из нескольких частей.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Назовите все части по порядку</a:t>
            </a:r>
          </a:p>
          <a:p>
            <a:pPr algn="ctr"/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дайте их определения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451" y="2071678"/>
            <a:ext cx="691509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Увертюра из оперы М.И. Глинки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«Руслан и Людмила» написана в одной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из самых сложных музыкальных форм.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Назовите форму построения </a:t>
            </a:r>
          </a:p>
          <a:p>
            <a:pPr algn="ctr"/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дайте ее определение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219" y="2143116"/>
            <a:ext cx="78635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Сонатная форма – это форма, состоящая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из экспозиции, разработки, репризы, коды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основанная на двух темах: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главной и побочной   </a:t>
            </a: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1928802"/>
            <a:ext cx="691426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исполнении увертюры из оперы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М.И. Глинки «Руслан и Людмила»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участвует весь симфонический оркестр.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Назовите группы инструментов </a:t>
            </a:r>
          </a:p>
          <a:p>
            <a:pPr algn="ctr"/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симфонического оркестра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9828" y="4786322"/>
            <a:ext cx="41643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струнно-смычковые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деревянно-духовые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медно-духовые        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ударные                  </a:t>
            </a: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500166" y="571480"/>
            <a:ext cx="6143668" cy="4143404"/>
            <a:chOff x="1500166" y="571480"/>
            <a:chExt cx="6143668" cy="4143404"/>
          </a:xfrm>
        </p:grpSpPr>
        <p:pic>
          <p:nvPicPr>
            <p:cNvPr id="2" name="Picture 2" descr="C:\Users\Teacher\Pictures\струнные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1604" y="642918"/>
              <a:ext cx="5977347" cy="3960000"/>
            </a:xfrm>
            <a:prstGeom prst="rect">
              <a:avLst/>
            </a:prstGeom>
            <a:noFill/>
          </p:spPr>
        </p:pic>
        <p:sp>
          <p:nvSpPr>
            <p:cNvPr id="7" name="Рамка 6"/>
            <p:cNvSpPr/>
            <p:nvPr/>
          </p:nvSpPr>
          <p:spPr>
            <a:xfrm>
              <a:off x="1500166" y="571480"/>
              <a:ext cx="6143668" cy="4143404"/>
            </a:xfrm>
            <a:prstGeom prst="frame">
              <a:avLst>
                <a:gd name="adj1" fmla="val 2469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4997" y="2500306"/>
            <a:ext cx="5974007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Свою поэму «Руслан и Людмила»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А.С. Пушкин начинает так…</a:t>
            </a: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12311" y="4786322"/>
            <a:ext cx="45193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 лукоморья дуб зеленый;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Златая цепь на дубе том: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днем и ночью кот ученый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Все ходит по цепи кругом…</a:t>
            </a:r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678761" y="571480"/>
            <a:ext cx="5786478" cy="4000528"/>
            <a:chOff x="1643042" y="571480"/>
            <a:chExt cx="5786478" cy="4000528"/>
          </a:xfrm>
        </p:grpSpPr>
        <p:pic>
          <p:nvPicPr>
            <p:cNvPr id="4098" name="Picture 2" descr="C:\Users\Teacher\Pictures\кот ученый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14480" y="642918"/>
              <a:ext cx="5673253" cy="3924000"/>
            </a:xfrm>
            <a:prstGeom prst="rect">
              <a:avLst/>
            </a:prstGeom>
            <a:noFill/>
          </p:spPr>
        </p:pic>
        <p:sp>
          <p:nvSpPr>
            <p:cNvPr id="9" name="Рамка 8"/>
            <p:cNvSpPr/>
            <p:nvPr/>
          </p:nvSpPr>
          <p:spPr>
            <a:xfrm>
              <a:off x="1643042" y="571480"/>
              <a:ext cx="5786478" cy="4000528"/>
            </a:xfrm>
            <a:prstGeom prst="frame">
              <a:avLst>
                <a:gd name="adj1" fmla="val 2912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7398" y="2000240"/>
            <a:ext cx="59892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этом городе состоялась свадьба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героев оперы М.И. Глинки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Руслана и Людмилы.</a:t>
            </a:r>
          </a:p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Назовите город</a:t>
            </a: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048459" y="5357826"/>
            <a:ext cx="104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Киев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285852" y="642918"/>
            <a:ext cx="6572296" cy="4429156"/>
            <a:chOff x="1285852" y="642918"/>
            <a:chExt cx="6572296" cy="4429156"/>
          </a:xfrm>
        </p:grpSpPr>
        <p:pic>
          <p:nvPicPr>
            <p:cNvPr id="3074" name="Picture 2" descr="C:\Users\Teacher\Pictures\киев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714356"/>
              <a:ext cx="6426000" cy="4284000"/>
            </a:xfrm>
            <a:prstGeom prst="rect">
              <a:avLst/>
            </a:prstGeom>
            <a:noFill/>
          </p:spPr>
        </p:pic>
        <p:sp>
          <p:nvSpPr>
            <p:cNvPr id="9" name="Рамка 8"/>
            <p:cNvSpPr/>
            <p:nvPr/>
          </p:nvSpPr>
          <p:spPr>
            <a:xfrm>
              <a:off x="1285852" y="642918"/>
              <a:ext cx="6572296" cy="4429156"/>
            </a:xfrm>
            <a:prstGeom prst="frame">
              <a:avLst>
                <a:gd name="adj1" fmla="val 249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970" y="2000240"/>
            <a:ext cx="53280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этом городе родился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великий русский поэт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Александр Сергеевич Пушкин.</a:t>
            </a:r>
          </a:p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Назовите город</a:t>
            </a: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23975" y="5500702"/>
            <a:ext cx="1496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Москва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500166" y="642918"/>
            <a:ext cx="6072230" cy="4500594"/>
            <a:chOff x="1571604" y="571480"/>
            <a:chExt cx="6072230" cy="4500594"/>
          </a:xfrm>
        </p:grpSpPr>
        <p:pic>
          <p:nvPicPr>
            <p:cNvPr id="2050" name="Picture 2" descr="C:\Users\Teacher\Pictures\москва в 19 веке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43042" y="642918"/>
              <a:ext cx="5887621" cy="4320000"/>
            </a:xfrm>
            <a:prstGeom prst="rect">
              <a:avLst/>
            </a:prstGeom>
            <a:noFill/>
          </p:spPr>
        </p:pic>
        <p:sp>
          <p:nvSpPr>
            <p:cNvPr id="9" name="Рамка 8"/>
            <p:cNvSpPr/>
            <p:nvPr/>
          </p:nvSpPr>
          <p:spPr>
            <a:xfrm>
              <a:off x="1571604" y="571480"/>
              <a:ext cx="6072230" cy="4500594"/>
            </a:xfrm>
            <a:prstGeom prst="frame">
              <a:avLst>
                <a:gd name="adj1" fmla="val 2341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5638" y="2000240"/>
            <a:ext cx="597272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этом селе в имении своего отца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родился великий композитор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Михаил Иванович Глинка.</a:t>
            </a:r>
          </a:p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Назовите село и укажите </a:t>
            </a:r>
          </a:p>
          <a:p>
            <a:pPr algn="ctr"/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дату рождения композитора</a:t>
            </a: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285852" y="642918"/>
            <a:ext cx="6643734" cy="4429156"/>
            <a:chOff x="1285852" y="642918"/>
            <a:chExt cx="6643734" cy="4429156"/>
          </a:xfrm>
        </p:grpSpPr>
        <p:pic>
          <p:nvPicPr>
            <p:cNvPr id="4" name="Picture 2" descr="C:\Users\Teacher\Pictures\село Новоспасское смоленской губернии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57289" y="714356"/>
              <a:ext cx="6445468" cy="4286280"/>
            </a:xfrm>
            <a:prstGeom prst="rect">
              <a:avLst/>
            </a:prstGeom>
            <a:noFill/>
          </p:spPr>
        </p:pic>
        <p:sp>
          <p:nvSpPr>
            <p:cNvPr id="10" name="Рамка 9"/>
            <p:cNvSpPr/>
            <p:nvPr/>
          </p:nvSpPr>
          <p:spPr>
            <a:xfrm>
              <a:off x="1285852" y="642918"/>
              <a:ext cx="6643734" cy="4429156"/>
            </a:xfrm>
            <a:prstGeom prst="frame">
              <a:avLst>
                <a:gd name="adj1" fmla="val 2509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17982" y="5214950"/>
            <a:ext cx="57080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село Новоспасское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Смоленской губернии 1804 год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0717" y="2143116"/>
            <a:ext cx="750256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этом театре состоялась премьера оперы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М.И. Глинки «Руслан и Людмила».</a:t>
            </a:r>
          </a:p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Назовите театр </a:t>
            </a:r>
          </a:p>
          <a:p>
            <a:pPr algn="ctr"/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укажите дату премьеры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5215" y="5357826"/>
            <a:ext cx="6953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Большой театр в Петербурге 1842 год</a:t>
            </a:r>
          </a:p>
        </p:txBody>
      </p:sp>
      <p:grpSp>
        <p:nvGrpSpPr>
          <p:cNvPr id="2" name="Группа 9"/>
          <p:cNvGrpSpPr/>
          <p:nvPr/>
        </p:nvGrpSpPr>
        <p:grpSpPr>
          <a:xfrm>
            <a:off x="1000100" y="642918"/>
            <a:ext cx="7072362" cy="4286280"/>
            <a:chOff x="1000100" y="642918"/>
            <a:chExt cx="7072362" cy="4286280"/>
          </a:xfrm>
        </p:grpSpPr>
        <p:pic>
          <p:nvPicPr>
            <p:cNvPr id="1026" name="Picture 2" descr="C:\Users\Teacher\Pictures\большой театр.jpg"/>
            <p:cNvPicPr>
              <a:picLocks noChangeAspect="1" noChangeArrowheads="1"/>
            </p:cNvPicPr>
            <p:nvPr/>
          </p:nvPicPr>
          <p:blipFill>
            <a:blip r:embed="rId3"/>
            <a:srcRect b="30"/>
            <a:stretch>
              <a:fillRect/>
            </a:stretch>
          </p:blipFill>
          <p:spPr bwMode="auto">
            <a:xfrm>
              <a:off x="1071538" y="714356"/>
              <a:ext cx="7000924" cy="4143404"/>
            </a:xfrm>
            <a:prstGeom prst="rect">
              <a:avLst/>
            </a:prstGeom>
            <a:noFill/>
          </p:spPr>
        </p:pic>
        <p:sp>
          <p:nvSpPr>
            <p:cNvPr id="9" name="Рамка 8"/>
            <p:cNvSpPr/>
            <p:nvPr/>
          </p:nvSpPr>
          <p:spPr>
            <a:xfrm>
              <a:off x="1000100" y="642918"/>
              <a:ext cx="7072362" cy="4286280"/>
            </a:xfrm>
            <a:prstGeom prst="frame">
              <a:avLst>
                <a:gd name="adj1" fmla="val 280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Управляющая кнопка: назад 10">
            <a:hlinkClick r:id="rId4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14290"/>
            <a:ext cx="8286808" cy="6429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+mj-lt"/>
              </a:rPr>
              <a:t>История создания оперы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28596" y="928670"/>
            <a:ext cx="8286808" cy="5383263"/>
            <a:chOff x="428596" y="928670"/>
            <a:chExt cx="8286808" cy="53832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28596" y="928670"/>
              <a:ext cx="8286808" cy="53578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561" y="5357826"/>
              <a:ext cx="798487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7030A0"/>
                  </a:solidFill>
                </a:rPr>
                <a:t>Премьера оперы состоялась 27 ноября 1842 года</a:t>
              </a:r>
            </a:p>
            <a:p>
              <a:pPr algn="ctr"/>
              <a:r>
                <a:rPr lang="ru-RU" sz="2800" b="1" dirty="0">
                  <a:solidFill>
                    <a:srgbClr val="7030A0"/>
                  </a:solidFill>
                </a:rPr>
                <a:t> на сцене Большого театра в Петербурге</a:t>
              </a: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393009" y="1000108"/>
              <a:ext cx="6357982" cy="4286280"/>
              <a:chOff x="1214414" y="1000108"/>
              <a:chExt cx="6357982" cy="428628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85852" y="1071546"/>
                <a:ext cx="6210000" cy="41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Рамка 8"/>
              <p:cNvSpPr/>
              <p:nvPr/>
            </p:nvSpPr>
            <p:spPr>
              <a:xfrm>
                <a:off x="1214414" y="1000108"/>
                <a:ext cx="6357982" cy="4286280"/>
              </a:xfrm>
              <a:prstGeom prst="frame">
                <a:avLst>
                  <a:gd name="adj1" fmla="val 216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428596" y="928670"/>
            <a:ext cx="8286808" cy="5383263"/>
            <a:chOff x="428596" y="928670"/>
            <a:chExt cx="8286808" cy="53832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8596" y="928670"/>
              <a:ext cx="8286808" cy="53578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1"/>
            <p:cNvGrpSpPr/>
            <p:nvPr/>
          </p:nvGrpSpPr>
          <p:grpSpPr>
            <a:xfrm>
              <a:off x="1380083" y="1071546"/>
              <a:ext cx="6383834" cy="4214842"/>
              <a:chOff x="1260000" y="1071546"/>
              <a:chExt cx="6383834" cy="4214842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1330468" y="1142385"/>
                <a:ext cx="6264918" cy="41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Рамка 16"/>
              <p:cNvSpPr/>
              <p:nvPr/>
            </p:nvSpPr>
            <p:spPr>
              <a:xfrm>
                <a:off x="1260000" y="1071546"/>
                <a:ext cx="6383834" cy="4214842"/>
              </a:xfrm>
              <a:prstGeom prst="frame">
                <a:avLst>
                  <a:gd name="adj1" fmla="val 201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16645" y="5357826"/>
              <a:ext cx="75107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7030A0"/>
                  </a:solidFill>
                </a:rPr>
                <a:t>В опере воспеваются героизм, верная любовь,</a:t>
              </a:r>
            </a:p>
            <a:p>
              <a:pPr algn="ctr"/>
              <a:r>
                <a:rPr lang="ru-RU" sz="2800" b="1" dirty="0">
                  <a:solidFill>
                    <a:srgbClr val="7030A0"/>
                  </a:solidFill>
                </a:rPr>
                <a:t>победа добра над злом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28596" y="928670"/>
            <a:ext cx="8286808" cy="5357850"/>
            <a:chOff x="428596" y="928670"/>
            <a:chExt cx="8286808" cy="535785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28596" y="928670"/>
              <a:ext cx="8286808" cy="53578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0" name="Группа 10"/>
            <p:cNvGrpSpPr/>
            <p:nvPr/>
          </p:nvGrpSpPr>
          <p:grpSpPr>
            <a:xfrm>
              <a:off x="1285852" y="1142984"/>
              <a:ext cx="6572296" cy="4429156"/>
              <a:chOff x="1285852" y="1142984"/>
              <a:chExt cx="6572296" cy="4429156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29976" y="1214422"/>
                <a:ext cx="6484048" cy="43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Рамка 22"/>
              <p:cNvSpPr/>
              <p:nvPr/>
            </p:nvSpPr>
            <p:spPr>
              <a:xfrm>
                <a:off x="1285852" y="1142984"/>
                <a:ext cx="6572296" cy="4429156"/>
              </a:xfrm>
              <a:prstGeom prst="frame">
                <a:avLst>
                  <a:gd name="adj1" fmla="val 216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07357" y="5643578"/>
              <a:ext cx="7929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7030A0"/>
                  </a:solidFill>
                </a:rPr>
                <a:t>«Руслан и Людмила» - сказочно-эпическая опера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28596" y="928670"/>
            <a:ext cx="8286808" cy="5357850"/>
            <a:chOff x="428596" y="928670"/>
            <a:chExt cx="8286808" cy="535785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28596" y="928670"/>
              <a:ext cx="8286808" cy="53578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13"/>
            <p:cNvGrpSpPr/>
            <p:nvPr/>
          </p:nvGrpSpPr>
          <p:grpSpPr>
            <a:xfrm>
              <a:off x="642910" y="1071546"/>
              <a:ext cx="4572032" cy="3143272"/>
              <a:chOff x="642910" y="1071546"/>
              <a:chExt cx="4572032" cy="3143272"/>
            </a:xfrm>
          </p:grpSpPr>
          <p:pic>
            <p:nvPicPr>
              <p:cNvPr id="30" name="Picture 2" descr="C:\Users\Teacher\Pictures\глинка думает.jpg"/>
              <p:cNvPicPr>
                <a:picLocks noChangeAspect="1" noChangeArrowheads="1"/>
              </p:cNvPicPr>
              <p:nvPr/>
            </p:nvPicPr>
            <p:blipFill>
              <a:blip r:embed="rId6"/>
              <a:srcRect b="64"/>
              <a:stretch>
                <a:fillRect/>
              </a:stretch>
            </p:blipFill>
            <p:spPr bwMode="auto">
              <a:xfrm>
                <a:off x="714340" y="1142984"/>
                <a:ext cx="4457450" cy="3060000"/>
              </a:xfrm>
              <a:prstGeom prst="rect">
                <a:avLst/>
              </a:prstGeom>
              <a:noFill/>
            </p:spPr>
          </p:pic>
          <p:sp>
            <p:nvSpPr>
              <p:cNvPr id="31" name="Рамка 30"/>
              <p:cNvSpPr/>
              <p:nvPr/>
            </p:nvSpPr>
            <p:spPr>
              <a:xfrm>
                <a:off x="642910" y="1071546"/>
                <a:ext cx="4572032" cy="3143272"/>
              </a:xfrm>
              <a:prstGeom prst="frame">
                <a:avLst>
                  <a:gd name="adj1" fmla="val 292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Группа 16"/>
            <p:cNvGrpSpPr/>
            <p:nvPr/>
          </p:nvGrpSpPr>
          <p:grpSpPr>
            <a:xfrm>
              <a:off x="571472" y="1000108"/>
              <a:ext cx="8143932" cy="5244906"/>
              <a:chOff x="571472" y="1000108"/>
              <a:chExt cx="8143932" cy="524490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357818" y="1000108"/>
                <a:ext cx="335758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solidFill>
                      <a:srgbClr val="7030A0"/>
                    </a:solidFill>
                  </a:rPr>
                  <a:t>Композитор начал </a:t>
                </a:r>
              </a:p>
              <a:p>
                <a:r>
                  <a:rPr lang="ru-RU" sz="2800" b="1" dirty="0">
                    <a:solidFill>
                      <a:srgbClr val="7030A0"/>
                    </a:solidFill>
                  </a:rPr>
                  <a:t>работать над оперой в 1837 году, </a:t>
                </a:r>
              </a:p>
              <a:p>
                <a:r>
                  <a:rPr lang="ru-RU" sz="2800" b="1" dirty="0">
                    <a:solidFill>
                      <a:srgbClr val="7030A0"/>
                    </a:solidFill>
                  </a:rPr>
                  <a:t>не имея готового </a:t>
                </a:r>
              </a:p>
              <a:p>
                <a:r>
                  <a:rPr lang="ru-RU" sz="2800" b="1" dirty="0">
                    <a:solidFill>
                      <a:srgbClr val="7030A0"/>
                    </a:solidFill>
                  </a:rPr>
                  <a:t>либретто. Из-за </a:t>
                </a:r>
              </a:p>
              <a:p>
                <a:r>
                  <a:rPr lang="ru-RU" sz="2800" b="1" dirty="0">
                    <a:solidFill>
                      <a:srgbClr val="7030A0"/>
                    </a:solidFill>
                  </a:rPr>
                  <a:t>смерти Пушкина он вынужден был обращаться к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71472" y="4429132"/>
                <a:ext cx="81374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b="1" dirty="0">
                    <a:solidFill>
                      <a:srgbClr val="7030A0"/>
                    </a:solidFill>
                  </a:rPr>
                  <a:t>другим поэтам. Среди них были Н.В. Кукольник, </a:t>
                </a:r>
              </a:p>
              <a:p>
                <a:pPr algn="just"/>
                <a:r>
                  <a:rPr lang="ru-RU" sz="2800" b="1" dirty="0">
                    <a:solidFill>
                      <a:srgbClr val="7030A0"/>
                    </a:solidFill>
                  </a:rPr>
                  <a:t>В.Ф. </a:t>
                </a:r>
                <a:r>
                  <a:rPr lang="ru-RU" sz="2800" b="1" dirty="0" err="1">
                    <a:solidFill>
                      <a:srgbClr val="7030A0"/>
                    </a:solidFill>
                  </a:rPr>
                  <a:t>Ширков</a:t>
                </a:r>
                <a:r>
                  <a:rPr lang="ru-RU" sz="2800" b="1" dirty="0">
                    <a:solidFill>
                      <a:srgbClr val="7030A0"/>
                    </a:solidFill>
                  </a:rPr>
                  <a:t>, Н.А. </a:t>
                </a:r>
                <a:r>
                  <a:rPr lang="ru-RU" sz="2800" b="1" dirty="0" err="1">
                    <a:solidFill>
                      <a:srgbClr val="7030A0"/>
                    </a:solidFill>
                  </a:rPr>
                  <a:t>Маркевич</a:t>
                </a:r>
                <a:r>
                  <a:rPr lang="ru-RU" sz="2800" b="1" dirty="0">
                    <a:solidFill>
                      <a:srgbClr val="7030A0"/>
                    </a:solidFill>
                  </a:rPr>
                  <a:t> и другие. М.И. Глинка</a:t>
                </a:r>
              </a:p>
              <a:p>
                <a:pPr algn="just"/>
                <a:r>
                  <a:rPr lang="ru-RU" sz="2800" b="1" dirty="0">
                    <a:solidFill>
                      <a:srgbClr val="7030A0"/>
                    </a:solidFill>
                  </a:rPr>
                  <a:t>писал оперу в течение пяти лет с большими </a:t>
                </a:r>
              </a:p>
              <a:p>
                <a:pPr algn="just"/>
                <a:r>
                  <a:rPr lang="ru-RU" sz="2800" b="1" dirty="0">
                    <a:solidFill>
                      <a:srgbClr val="7030A0"/>
                    </a:solidFill>
                  </a:rPr>
                  <a:t>перерывами и закончил в 1842 году</a:t>
                </a:r>
              </a:p>
            </p:txBody>
          </p:sp>
        </p:grpSp>
      </p:grpSp>
      <p:grpSp>
        <p:nvGrpSpPr>
          <p:cNvPr id="32" name="Группа 31"/>
          <p:cNvGrpSpPr/>
          <p:nvPr/>
        </p:nvGrpSpPr>
        <p:grpSpPr>
          <a:xfrm>
            <a:off x="428596" y="928670"/>
            <a:ext cx="8286808" cy="5357850"/>
            <a:chOff x="428596" y="928670"/>
            <a:chExt cx="8286808" cy="535785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28596" y="928670"/>
              <a:ext cx="8286808" cy="53578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4" name="Группа 18"/>
            <p:cNvGrpSpPr/>
            <p:nvPr/>
          </p:nvGrpSpPr>
          <p:grpSpPr>
            <a:xfrm>
              <a:off x="571472" y="1071546"/>
              <a:ext cx="1872000" cy="2484000"/>
              <a:chOff x="642910" y="1142984"/>
              <a:chExt cx="1872000" cy="2484000"/>
            </a:xfrm>
          </p:grpSpPr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714357" y="1214422"/>
                <a:ext cx="1742555" cy="2340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1" name="Кольцо 40"/>
              <p:cNvSpPr/>
              <p:nvPr/>
            </p:nvSpPr>
            <p:spPr>
              <a:xfrm>
                <a:off x="642910" y="1142984"/>
                <a:ext cx="1872000" cy="2484000"/>
              </a:xfrm>
              <a:prstGeom prst="donut">
                <a:avLst>
                  <a:gd name="adj" fmla="val 3911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571736" y="1000108"/>
              <a:ext cx="592935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b="1" dirty="0">
                  <a:solidFill>
                    <a:srgbClr val="7030A0"/>
                  </a:solidFill>
                </a:rPr>
                <a:t>«Первую мысль о Руслане и Людмиле подал мне наш известный комик </a:t>
              </a:r>
              <a:r>
                <a:rPr lang="ru-RU" sz="2800" b="1" dirty="0" err="1">
                  <a:solidFill>
                    <a:srgbClr val="7030A0"/>
                  </a:solidFill>
                </a:rPr>
                <a:t>Шаховский</a:t>
              </a:r>
              <a:r>
                <a:rPr lang="ru-RU" sz="2800" b="1" dirty="0">
                  <a:solidFill>
                    <a:srgbClr val="7030A0"/>
                  </a:solidFill>
                </a:rPr>
                <a:t>… На одном из вечеров Жуковского Пушкин сказал, что он бы многое переделал в своей </a:t>
              </a:r>
            </a:p>
            <a:p>
              <a:pPr algn="just"/>
              <a:r>
                <a:rPr lang="ru-RU" sz="2800" b="1" dirty="0">
                  <a:solidFill>
                    <a:srgbClr val="7030A0"/>
                  </a:solidFill>
                </a:rPr>
                <a:t>поэме «Руслан и Людмила»;  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1472" y="3571876"/>
              <a:ext cx="607223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b="1" dirty="0">
                  <a:solidFill>
                    <a:srgbClr val="7030A0"/>
                  </a:solidFill>
                </a:rPr>
                <a:t>я желал узнать от него, какие именно  </a:t>
              </a:r>
            </a:p>
            <a:p>
              <a:pPr algn="just"/>
              <a:r>
                <a:rPr lang="ru-RU" sz="2800" b="1" dirty="0">
                  <a:solidFill>
                    <a:srgbClr val="7030A0"/>
                  </a:solidFill>
                </a:rPr>
                <a:t>переделки он предполагал сделать, но преждевременная кончина его не </a:t>
              </a:r>
            </a:p>
            <a:p>
              <a:pPr algn="just"/>
              <a:r>
                <a:rPr lang="ru-RU" sz="2800" b="1" dirty="0">
                  <a:solidFill>
                    <a:srgbClr val="7030A0"/>
                  </a:solidFill>
                </a:rPr>
                <a:t>допустила меня исполнить это   </a:t>
              </a:r>
            </a:p>
            <a:p>
              <a:pPr algn="just"/>
              <a:r>
                <a:rPr lang="ru-RU" sz="2800" b="1" dirty="0">
                  <a:solidFill>
                    <a:srgbClr val="7030A0"/>
                  </a:solidFill>
                </a:rPr>
                <a:t>намерение» </a:t>
              </a:r>
            </a:p>
          </p:txBody>
        </p:sp>
        <p:grpSp>
          <p:nvGrpSpPr>
            <p:cNvPr id="37" name="Группа 19"/>
            <p:cNvGrpSpPr/>
            <p:nvPr/>
          </p:nvGrpSpPr>
          <p:grpSpPr>
            <a:xfrm>
              <a:off x="6715140" y="3643314"/>
              <a:ext cx="1872000" cy="2484000"/>
              <a:chOff x="6572264" y="4000504"/>
              <a:chExt cx="1872000" cy="2484000"/>
            </a:xfrm>
          </p:grpSpPr>
          <p:pic>
            <p:nvPicPr>
              <p:cNvPr id="38" name="Picture 3" descr="C:\Users\Teacher\Pictures\пушкин 3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47"/>
              <a:stretch>
                <a:fillRect/>
              </a:stretch>
            </p:blipFill>
            <p:spPr bwMode="auto">
              <a:xfrm>
                <a:off x="6643700" y="4071942"/>
                <a:ext cx="1719805" cy="2340000"/>
              </a:xfrm>
              <a:prstGeom prst="ellipse">
                <a:avLst/>
              </a:prstGeom>
              <a:noFill/>
            </p:spPr>
          </p:pic>
          <p:sp>
            <p:nvSpPr>
              <p:cNvPr id="39" name="Кольцо 38"/>
              <p:cNvSpPr/>
              <p:nvPr/>
            </p:nvSpPr>
            <p:spPr>
              <a:xfrm>
                <a:off x="6572264" y="4000504"/>
                <a:ext cx="1872000" cy="2484000"/>
              </a:xfrm>
              <a:prstGeom prst="donut">
                <a:avLst>
                  <a:gd name="adj" fmla="val 3911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422148" y="928670"/>
            <a:ext cx="8286808" cy="5357850"/>
            <a:chOff x="428596" y="928670"/>
            <a:chExt cx="8286808" cy="535785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28596" y="928670"/>
              <a:ext cx="8286808" cy="53578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2" descr="C:\Users\Teacher\Pictures\руслан и людмила.jpg"/>
            <p:cNvPicPr>
              <a:picLocks noChangeAspect="1" noChangeArrowheads="1"/>
            </p:cNvPicPr>
            <p:nvPr/>
          </p:nvPicPr>
          <p:blipFill>
            <a:blip r:embed="rId9"/>
            <a:srcRect b="41"/>
            <a:stretch>
              <a:fillRect/>
            </a:stretch>
          </p:blipFill>
          <p:spPr bwMode="auto">
            <a:xfrm>
              <a:off x="537973" y="1000108"/>
              <a:ext cx="8068054" cy="5220000"/>
            </a:xfrm>
            <a:prstGeom prst="rect">
              <a:avLst/>
            </a:prstGeom>
            <a:noFill/>
          </p:spPr>
        </p:pic>
      </p:grpSp>
      <p:sp>
        <p:nvSpPr>
          <p:cNvPr id="48" name="Управляющая кнопка: назад 47">
            <a:hlinkClick r:id="rId10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+mj-lt"/>
              </a:rPr>
              <a:t>Угадайте мелодию  </a:t>
            </a:r>
            <a:endParaRPr lang="ru-RU" sz="4000" dirty="0"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3357562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главная тема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образ Руслана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6380" y="5000636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реприза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образ </a:t>
            </a:r>
            <a:r>
              <a:rPr lang="ru-RU" sz="2800" b="1" dirty="0" err="1">
                <a:solidFill>
                  <a:srgbClr val="7030A0"/>
                </a:solidFill>
              </a:rPr>
              <a:t>Черномора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48" y="5000636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кода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</a:rPr>
              <a:t>IV </a:t>
            </a:r>
            <a:r>
              <a:rPr lang="ru-RU" sz="2800" b="1" dirty="0">
                <a:solidFill>
                  <a:srgbClr val="7030A0"/>
                </a:solidFill>
              </a:rPr>
              <a:t>часть увертюры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1714488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побочная тема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образ Людмилы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86380" y="1714488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экспозиция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тема вступления</a:t>
            </a:r>
          </a:p>
        </p:txBody>
      </p:sp>
      <p:sp>
        <p:nvSpPr>
          <p:cNvPr id="17" name="Управляющая кнопка: назад 16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2143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+mj-lt"/>
              </a:rPr>
              <a:t>Угадайте мелодию  </a:t>
            </a:r>
            <a:endParaRPr lang="ru-RU" sz="4000" dirty="0"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3357562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главная тема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образ Руслана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6380" y="5000636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реприза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образ </a:t>
            </a:r>
            <a:r>
              <a:rPr lang="ru-RU" sz="2800" b="1" dirty="0" err="1">
                <a:solidFill>
                  <a:srgbClr val="7030A0"/>
                </a:solidFill>
              </a:rPr>
              <a:t>Черномора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48" y="5000636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кода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</a:rPr>
              <a:t>IV </a:t>
            </a:r>
            <a:r>
              <a:rPr lang="ru-RU" sz="2800" b="1" dirty="0">
                <a:solidFill>
                  <a:srgbClr val="7030A0"/>
                </a:solidFill>
              </a:rPr>
              <a:t>часть увертюры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1714488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побочная тема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образ Людмилы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86380" y="1714488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экспозиция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тема вступления</a:t>
            </a:r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2143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+mj-lt"/>
              </a:rPr>
              <a:t>Угадайте мелодию  </a:t>
            </a:r>
            <a:endParaRPr lang="ru-RU" sz="4000" dirty="0"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3357562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главная тема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образ Руслана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6380" y="5000636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реприза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образ </a:t>
            </a:r>
            <a:r>
              <a:rPr lang="ru-RU" sz="2800" b="1" dirty="0" err="1">
                <a:solidFill>
                  <a:srgbClr val="7030A0"/>
                </a:solidFill>
              </a:rPr>
              <a:t>Черномора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48" y="5000636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кода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</a:rPr>
              <a:t>IV </a:t>
            </a:r>
            <a:r>
              <a:rPr lang="ru-RU" sz="2800" b="1" dirty="0">
                <a:solidFill>
                  <a:srgbClr val="7030A0"/>
                </a:solidFill>
              </a:rPr>
              <a:t>часть увертюры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1714488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побочная тема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образ Людмилы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86380" y="1714488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экспозиция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тема вступления</a:t>
            </a:r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2143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+mj-lt"/>
              </a:rPr>
              <a:t>Угадайте мелодию  </a:t>
            </a:r>
            <a:endParaRPr lang="ru-RU" sz="4000" dirty="0"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3357562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главная тема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образ Руслана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6380" y="5000636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реприза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образ </a:t>
            </a:r>
            <a:r>
              <a:rPr lang="ru-RU" sz="2800" b="1" dirty="0" err="1">
                <a:solidFill>
                  <a:srgbClr val="7030A0"/>
                </a:solidFill>
              </a:rPr>
              <a:t>Черномора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48" y="5000636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кода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</a:rPr>
              <a:t>IV </a:t>
            </a:r>
            <a:r>
              <a:rPr lang="ru-RU" sz="2800" b="1" dirty="0">
                <a:solidFill>
                  <a:srgbClr val="7030A0"/>
                </a:solidFill>
              </a:rPr>
              <a:t>часть увертюры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1714488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побочная тема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образ Людмилы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86380" y="1714488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экспозиция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тема вступления</a:t>
            </a:r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2143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+mj-lt"/>
              </a:rPr>
              <a:t>Угадайте мелодию  </a:t>
            </a:r>
            <a:endParaRPr lang="ru-RU" sz="4000" dirty="0"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3357562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главная тема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образ Руслана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6380" y="5000636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реприза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образ </a:t>
            </a:r>
            <a:r>
              <a:rPr lang="ru-RU" sz="2800" b="1" dirty="0" err="1">
                <a:solidFill>
                  <a:srgbClr val="7030A0"/>
                </a:solidFill>
              </a:rPr>
              <a:t>Черномора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48" y="5000636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кода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</a:rPr>
              <a:t>IV </a:t>
            </a:r>
            <a:r>
              <a:rPr lang="ru-RU" sz="2800" b="1" dirty="0">
                <a:solidFill>
                  <a:srgbClr val="7030A0"/>
                </a:solidFill>
              </a:rPr>
              <a:t>часть увертюры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1714488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побочная тема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образ Людмилы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86380" y="1714488"/>
            <a:ext cx="31432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экспозиция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тема вступления</a:t>
            </a:r>
          </a:p>
        </p:txBody>
      </p:sp>
      <p:sp>
        <p:nvSpPr>
          <p:cNvPr id="10" name="Управляющая кнопка: назад 9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2143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Основные образы увертюры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31" b="55"/>
          <a:stretch>
            <a:fillRect/>
          </a:stretch>
        </p:blipFill>
        <p:spPr bwMode="auto">
          <a:xfrm>
            <a:off x="571472" y="1142984"/>
            <a:ext cx="257705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Teacher\Pictures\людмила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00760" y="1142984"/>
            <a:ext cx="2555183" cy="2160000"/>
          </a:xfrm>
          <a:prstGeom prst="rect">
            <a:avLst/>
          </a:prstGeom>
          <a:noFill/>
        </p:spPr>
      </p:pic>
      <p:pic>
        <p:nvPicPr>
          <p:cNvPr id="5" name="Picture 2" descr="C:\Users\Teacher\Pictures\черномор.jpg"/>
          <p:cNvPicPr>
            <a:picLocks noChangeAspect="1" noChangeArrowheads="1"/>
          </p:cNvPicPr>
          <p:nvPr/>
        </p:nvPicPr>
        <p:blipFill>
          <a:blip r:embed="rId4"/>
          <a:srcRect r="10043"/>
          <a:stretch>
            <a:fillRect/>
          </a:stretch>
        </p:blipFill>
        <p:spPr bwMode="auto">
          <a:xfrm>
            <a:off x="3286116" y="3714752"/>
            <a:ext cx="2571723" cy="216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3429000"/>
            <a:ext cx="1408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Руслан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12" y="3429000"/>
            <a:ext cx="1921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Людмила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68" y="6000768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Черномор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500034" y="1071546"/>
            <a:ext cx="2714644" cy="2286016"/>
          </a:xfrm>
          <a:prstGeom prst="frame">
            <a:avLst>
              <a:gd name="adj1" fmla="val 380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5929322" y="1071546"/>
            <a:ext cx="2714644" cy="2286016"/>
          </a:xfrm>
          <a:prstGeom prst="frame">
            <a:avLst>
              <a:gd name="adj1" fmla="val 380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3214678" y="3643314"/>
            <a:ext cx="2714644" cy="2286016"/>
          </a:xfrm>
          <a:prstGeom prst="frame">
            <a:avLst>
              <a:gd name="adj1" fmla="val 380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Строение увертюры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1071546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Увертюра – вступление к опере, балету,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драматическому спектаклю, кинофильму,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а также самостоятельная оркестровая пьеса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2714620"/>
          <a:ext cx="857256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2" descr="C:\Users\Teacher\Pictures\скрипичный ключ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28" y="142852"/>
            <a:ext cx="251321" cy="720000"/>
          </a:xfrm>
          <a:prstGeom prst="rect">
            <a:avLst/>
          </a:prstGeom>
          <a:noFill/>
        </p:spPr>
      </p:pic>
      <p:sp>
        <p:nvSpPr>
          <p:cNvPr id="16" name="Управляющая кнопка: назад 15">
            <a:hlinkClick r:id="rId11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2" action="ppaction://hlinksldjump"/>
          </p:cNvPr>
          <p:cNvSpPr/>
          <p:nvPr/>
        </p:nvSpPr>
        <p:spPr>
          <a:xfrm>
            <a:off x="500034" y="4786322"/>
            <a:ext cx="1785950" cy="78581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азрабо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-642974" y="2428868"/>
            <a:ext cx="304800" cy="3048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714612" y="4714884"/>
            <a:ext cx="1714512" cy="8572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еприз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-642974" y="2786058"/>
            <a:ext cx="304800" cy="3048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857752" y="4714884"/>
            <a:ext cx="1785950" cy="8572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код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-642974" y="3143248"/>
            <a:ext cx="304800" cy="30480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7072330" y="4714884"/>
            <a:ext cx="1785950" cy="78581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53AAF42-732E-4E02-9A88-4EFE75659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graphicEl>
                                              <a:dgm id="{053AAF42-732E-4E02-9A88-4EFE75659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B099AF0-94C1-4946-8AFC-F10917B2A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graphicEl>
                                              <a:dgm id="{1B099AF0-94C1-4946-8AFC-F10917B2A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52ADFC7-2C9B-447C-80C4-F30EA9A31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graphicEl>
                                              <a:dgm id="{C52ADFC7-2C9B-447C-80C4-F30EA9A31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B268FE-ED2A-4159-8487-63017F904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graphicEl>
                                              <a:dgm id="{B6B268FE-ED2A-4159-8487-63017F904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1A189E7-6AA4-4786-B555-81DEF74C6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graphicEl>
                                              <a:dgm id="{51A189E7-6AA4-4786-B555-81DEF74C6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3F7C8F1-B861-472E-91EB-5235DB367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graphicEl>
                                              <a:dgm id="{53F7C8F1-B861-472E-91EB-5235DB367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D47732-CD56-4690-8BF7-4131D2901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graphicEl>
                                              <a:dgm id="{60D47732-CD56-4690-8BF7-4131D2901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B7606F6-D9B3-4F69-BAC2-119243A28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graphicEl>
                                              <a:dgm id="{4B7606F6-D9B3-4F69-BAC2-119243A28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AA01B5E-6AF0-4D35-BB54-21F256CE6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graphicEl>
                                              <a:dgm id="{BAA01B5E-6AF0-4D35-BB54-21F256CE6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780874-92A5-49DD-82EF-270F897D6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graphicEl>
                                              <a:dgm id="{D5780874-92A5-49DD-82EF-270F897D6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1B8E7E3-DEF8-4BDC-86C1-5B88A87DD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graphicEl>
                                              <a:dgm id="{B1B8E7E3-DEF8-4BDC-86C1-5B88A87DD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3E297-FBA2-4DBC-B381-13A1B4E8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graphicEl>
                                              <a:dgm id="{6053E297-FBA2-4DBC-B381-13A1B4E86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3CA505F-4549-49D7-AD62-50D9866E3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>
                                            <p:graphicEl>
                                              <a:dgm id="{53CA505F-4549-49D7-AD62-50D9866E3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A8D6448-2965-478A-8088-7F93A1B24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graphicEl>
                                              <a:dgm id="{6A8D6448-2965-478A-8088-7F93A1B24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76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079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34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Graphic spid="14" grpId="1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Строение увертюры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1071546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Экспозиция – показ основных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музыкальных тем произведения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2428868"/>
          <a:ext cx="857256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Управляющая кнопка: назад 5">
            <a:hlinkClick r:id="rId11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Teacher\Pictures\скрипичный ключ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28" y="142852"/>
            <a:ext cx="251321" cy="720000"/>
          </a:xfrm>
          <a:prstGeom prst="rect">
            <a:avLst/>
          </a:prstGeom>
          <a:noFill/>
        </p:spPr>
      </p:pic>
      <p:pic>
        <p:nvPicPr>
          <p:cNvPr id="11" name="тема вступле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-571536" y="2071678"/>
            <a:ext cx="304800" cy="3048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00034" y="4143380"/>
            <a:ext cx="1785950" cy="8572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главная тем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-571536" y="2357430"/>
            <a:ext cx="304800" cy="3048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714612" y="4071942"/>
            <a:ext cx="1714512" cy="8572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связующая тем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-571536" y="2643182"/>
            <a:ext cx="304800" cy="304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929190" y="4143380"/>
            <a:ext cx="1714512" cy="78581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побочная тем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/>
          <a:stretch>
            <a:fillRect/>
          </a:stretch>
        </p:blipFill>
        <p:spPr>
          <a:xfrm>
            <a:off x="-571536" y="2928934"/>
            <a:ext cx="304800" cy="30480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7072330" y="4143380"/>
            <a:ext cx="1785950" cy="7143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53AAF42-732E-4E02-9A88-4EFE75659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graphicEl>
                                              <a:dgm id="{053AAF42-732E-4E02-9A88-4EFE75659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B099AF0-94C1-4946-8AFC-F10917B2A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graphicEl>
                                              <a:dgm id="{1B099AF0-94C1-4946-8AFC-F10917B2A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52ADFC7-2C9B-447C-80C4-F30EA9A31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graphicEl>
                                              <a:dgm id="{C52ADFC7-2C9B-447C-80C4-F30EA9A31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B268FE-ED2A-4159-8487-63017F904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graphicEl>
                                              <a:dgm id="{B6B268FE-ED2A-4159-8487-63017F904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1A189E7-6AA4-4786-B555-81DEF74C6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graphicEl>
                                              <a:dgm id="{51A189E7-6AA4-4786-B555-81DEF74C6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3F7C8F1-B861-472E-91EB-5235DB367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graphicEl>
                                              <a:dgm id="{53F7C8F1-B861-472E-91EB-5235DB367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D47732-CD56-4690-8BF7-4131D2901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graphicEl>
                                              <a:dgm id="{60D47732-CD56-4690-8BF7-4131D2901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B7606F6-D9B3-4F69-BAC2-119243A28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graphicEl>
                                              <a:dgm id="{4B7606F6-D9B3-4F69-BAC2-119243A28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AA01B5E-6AF0-4D35-BB54-21F256CE6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graphicEl>
                                              <a:dgm id="{BAA01B5E-6AF0-4D35-BB54-21F256CE6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780874-92A5-49DD-82EF-270F897D6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graphicEl>
                                              <a:dgm id="{D5780874-92A5-49DD-82EF-270F897D6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1B8E7E3-DEF8-4BDC-86C1-5B88A87DD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graphicEl>
                                              <a:dgm id="{B1B8E7E3-DEF8-4BDC-86C1-5B88A87DD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3E297-FBA2-4DBC-B381-13A1B4E8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graphicEl>
                                              <a:dgm id="{6053E297-FBA2-4DBC-B381-13A1B4E86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3CA505F-4549-49D7-AD62-50D9866E3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graphicEl>
                                              <a:dgm id="{53CA505F-4549-49D7-AD62-50D9866E3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A8D6448-2965-478A-8088-7F93A1B24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>
                                            <p:graphicEl>
                                              <a:dgm id="{6A8D6448-2965-478A-8088-7F93A1B24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FDC2285-C0BC-45F6-8981-FF47A2B2C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graphicEl>
                                              <a:dgm id="{EFDC2285-C0BC-45F6-8981-FF47A2B2C1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7642D47-168B-4A33-BEFF-9109A7534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graphicEl>
                                              <a:dgm id="{87642D47-168B-4A33-BEFF-9109A7534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615C9AB-0EFE-44B5-B28E-3D3DFD9AD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>
                                            <p:graphicEl>
                                              <a:dgm id="{5615C9AB-0EFE-44B5-B28E-3D3DFD9AD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7B14253-7BF3-4A28-88AC-FC294D76F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>
                                            <p:graphicEl>
                                              <a:dgm id="{77B14253-7BF3-4A28-88AC-FC294D76F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35C0E54-9AC1-4FD1-BEC9-ECF6EE9E6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>
                                            <p:graphicEl>
                                              <a:dgm id="{835C0E54-9AC1-4FD1-BEC9-ECF6EE9E6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3DAC85E-F602-48B9-9479-8B0D2D68D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>
                                            <p:graphicEl>
                                              <a:dgm id="{43DAC85E-F602-48B9-9479-8B0D2D68D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44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68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562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030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lvlOne"/>
        </p:bldSub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Занимательные задания</a:t>
            </a:r>
          </a:p>
        </p:txBody>
      </p:sp>
      <p:graphicFrame>
        <p:nvGraphicFramePr>
          <p:cNvPr id="3" name="Схема 2">
            <a:hlinkClick r:id="" action="ppaction://noaction"/>
          </p:cNvPr>
          <p:cNvGraphicFramePr/>
          <p:nvPr>
            <p:extLst>
              <p:ext uri="{D42A27DB-BD31-4B8C-83A1-F6EECF244321}">
                <p14:modId xmlns:p14="http://schemas.microsoft.com/office/powerpoint/2010/main" val="3844024046"/>
              </p:ext>
            </p:extLst>
          </p:nvPr>
        </p:nvGraphicFramePr>
        <p:xfrm>
          <a:off x="714348" y="1214422"/>
          <a:ext cx="771530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4480" y="1643050"/>
            <a:ext cx="1860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Викторина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232" y="2643182"/>
            <a:ext cx="6347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Кроссворд «У лукоморья дуб зеленый»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1670" y="3714752"/>
            <a:ext cx="4622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Филворд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«Сонатная форма»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480" y="4786322"/>
            <a:ext cx="5540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Игра «Пора нам в оперу скорей…»</a:t>
            </a:r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1000100" y="1643050"/>
            <a:ext cx="735811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1357290" y="2643182"/>
            <a:ext cx="700092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1214414" y="3714752"/>
            <a:ext cx="7143800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0" action="ppaction://hlinksldjump"/>
          </p:cNvPr>
          <p:cNvSpPr/>
          <p:nvPr/>
        </p:nvSpPr>
        <p:spPr>
          <a:xfrm>
            <a:off x="857224" y="4786322"/>
            <a:ext cx="7500990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rId11" action="ppaction://hlinksldjump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eacher\Pictures\черномор.jpg"/>
          <p:cNvPicPr>
            <a:picLocks noChangeAspect="1" noChangeArrowheads="1"/>
          </p:cNvPicPr>
          <p:nvPr/>
        </p:nvPicPr>
        <p:blipFill>
          <a:blip r:embed="rId3"/>
          <a:srcRect t="11998" r="39867" b="42902"/>
          <a:stretch>
            <a:fillRect/>
          </a:stretch>
        </p:blipFill>
        <p:spPr bwMode="auto">
          <a:xfrm>
            <a:off x="1857356" y="1643050"/>
            <a:ext cx="4286280" cy="2428892"/>
          </a:xfrm>
          <a:prstGeom prst="rect">
            <a:avLst/>
          </a:prstGeom>
          <a:noFill/>
        </p:spPr>
      </p:pic>
      <p:pic>
        <p:nvPicPr>
          <p:cNvPr id="5" name="Picture 2" descr="C:\Users\Teacher\Pictures\черномор.jpg"/>
          <p:cNvPicPr>
            <a:picLocks noChangeAspect="1" noChangeArrowheads="1"/>
          </p:cNvPicPr>
          <p:nvPr/>
        </p:nvPicPr>
        <p:blipFill>
          <a:blip r:embed="rId3"/>
          <a:srcRect l="60133" t="11998" b="42902"/>
          <a:stretch>
            <a:fillRect/>
          </a:stretch>
        </p:blipFill>
        <p:spPr bwMode="auto">
          <a:xfrm>
            <a:off x="3428992" y="2357430"/>
            <a:ext cx="2841720" cy="2428892"/>
          </a:xfrm>
          <a:prstGeom prst="rect">
            <a:avLst/>
          </a:prstGeom>
          <a:noFill/>
        </p:spPr>
      </p:pic>
      <p:pic>
        <p:nvPicPr>
          <p:cNvPr id="6" name="Picture 2" descr="C:\Users\Teacher\Pictures\черномор.jpg"/>
          <p:cNvPicPr>
            <a:picLocks noChangeAspect="1" noChangeArrowheads="1"/>
          </p:cNvPicPr>
          <p:nvPr/>
        </p:nvPicPr>
        <p:blipFill>
          <a:blip r:embed="rId3"/>
          <a:srcRect t="57098" r="39867"/>
          <a:stretch>
            <a:fillRect/>
          </a:stretch>
        </p:blipFill>
        <p:spPr bwMode="auto">
          <a:xfrm>
            <a:off x="1000100" y="2786058"/>
            <a:ext cx="4286280" cy="2310502"/>
          </a:xfrm>
          <a:prstGeom prst="rect">
            <a:avLst/>
          </a:prstGeom>
          <a:noFill/>
        </p:spPr>
      </p:pic>
      <p:pic>
        <p:nvPicPr>
          <p:cNvPr id="7" name="Picture 2" descr="C:\Users\Teacher\Pictures\черномор.jpg"/>
          <p:cNvPicPr>
            <a:picLocks noChangeAspect="1" noChangeArrowheads="1"/>
          </p:cNvPicPr>
          <p:nvPr/>
        </p:nvPicPr>
        <p:blipFill>
          <a:blip r:embed="rId3"/>
          <a:srcRect l="60133" t="55772"/>
          <a:stretch>
            <a:fillRect/>
          </a:stretch>
        </p:blipFill>
        <p:spPr bwMode="auto">
          <a:xfrm>
            <a:off x="2357422" y="3071810"/>
            <a:ext cx="2841720" cy="23819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0" y="1000108"/>
            <a:ext cx="7164000" cy="47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4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Здесь изображен 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герой оперы 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«Руслан и Людмила»,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колдун с седою бородой.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Назовите его имя</a:t>
            </a:r>
          </a:p>
          <a:p>
            <a:pPr algn="ctr"/>
            <a:endParaRPr lang="ru-RU" sz="4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4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360000" cy="3600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Teacher\Pictures\рамка 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8777147" cy="612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046 C 0.05642 -0.07354 0.10938 -0.14755 0.22378 -0.13668 C 0.33819 -0.12581 0.70226 -0.03099 0.69045 0.06614 C 0.67865 0.16328 0.29531 0.40703 0.15278 0.44635 C 0.01024 0.48566 -0.12396 0.39154 -0.16458 0.30157 C -0.20521 0.21161 -0.10312 -0.02821 -0.0908 -0.09412 " pathEditMode="relative" rAng="0" ptsTypes="aaaa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169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809 C -0.14861 -0.12997 -0.29635 -0.25162 -0.40833 -0.21276 C -0.52031 -0.17391 -0.67604 0.09598 -0.67257 0.22456 C -0.6691 0.35315 -0.50347 0.52637 -0.3875 0.55851 C -0.27153 0.59066 0.00747 0.4741 0.02309 0.41744 C 0.03872 0.36078 -0.32291 0.32169 -0.2934 0.21855 C -0.26389 0.1154 0.1184 -0.13113 0.2007 -0.20097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178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3099 C -0.01927 0.0259 -0.04062 0.08325 0.00382 -0.01319 C 0.04826 -0.10963 0.1408 -0.52591 0.26944 -0.60963 C 0.39809 -0.69334 0.70938 -0.60824 0.77535 -0.51619 C 0.84132 -0.42415 0.77639 -0.18502 0.66493 -0.0569 C 0.55347 0.07123 0.21736 0.22849 0.10677 0.25323 C -0.00382 0.27798 0.01858 0.11864 0.00087 0.09227 " pathEditMode="relative" rAng="0" ptsTypes="aaaaa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00" y="-177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0.0222 C -0.17586 -0.1494 -0.35885 -0.32123 -0.33593 -0.44704 C -0.31302 -0.57308 0.01407 -0.74028 0.14462 -0.73335 C 0.27518 -0.72641 0.49428 -0.57076 0.44757 -0.40518 C 0.40087 -0.23982 0.01007 0.24353 -0.13593 0.25879 C -0.28194 0.27405 -0.50382 -0.27798 -0.42829 -0.31383 C -0.35312 -0.34967 0.19202 -0.01549 0.31615 0.04417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8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7047</TotalTime>
  <Words>1911</Words>
  <Application>Microsoft Office PowerPoint</Application>
  <PresentationFormat>Экран (4:3)</PresentationFormat>
  <Paragraphs>916</Paragraphs>
  <Slides>44</Slides>
  <Notes>28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Содержание</vt:lpstr>
      <vt:lpstr>Михаил Иванович Глинка (1804 – 1857гг.)</vt:lpstr>
      <vt:lpstr>О</vt:lpstr>
      <vt:lpstr>Основные образы увертюры</vt:lpstr>
      <vt:lpstr>Строение увертюры</vt:lpstr>
      <vt:lpstr>Строение увертюры</vt:lpstr>
      <vt:lpstr>Занимательные задания</vt:lpstr>
      <vt:lpstr>Презентация PowerPoint</vt:lpstr>
      <vt:lpstr>Из букв составьте имя героя оперы</vt:lpstr>
      <vt:lpstr>Заполните таблицу</vt:lpstr>
      <vt:lpstr>Покажите на карте </vt:lpstr>
      <vt:lpstr>Вставьте пропущенные слова и узнайте героя по его описанию </vt:lpstr>
      <vt:lpstr>Соотнесите имя и портрет</vt:lpstr>
      <vt:lpstr>Презентация PowerPoint</vt:lpstr>
      <vt:lpstr>Кроссворд «У лукоморья дуб зеленый»</vt:lpstr>
      <vt:lpstr>Кроссворд «У лукоморья дуб зеленый» </vt:lpstr>
      <vt:lpstr>Кроссворд «У лукоморья дуб зеленый»</vt:lpstr>
      <vt:lpstr>Кроссворд «У лукоморья дуб зеленый»</vt:lpstr>
      <vt:lpstr>Кроссворд «У лукоморья дуб зеленый»</vt:lpstr>
      <vt:lpstr>Кроссворд «У лукоморья дуб зеленый»</vt:lpstr>
      <vt:lpstr>Кроссворд «У лукоморья дуб зеленый»</vt:lpstr>
      <vt:lpstr>Филворд «Сонатная форма»</vt:lpstr>
      <vt:lpstr>Игра «Пора нам в оперу скорей…»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</cp:lastModifiedBy>
  <cp:revision>700</cp:revision>
  <dcterms:created xsi:type="dcterms:W3CDTF">2015-01-26T19:29:02Z</dcterms:created>
  <dcterms:modified xsi:type="dcterms:W3CDTF">2025-02-14T08:42:20Z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1765115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